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1" r:id="rId5"/>
    <p:sldId id="294" r:id="rId6"/>
    <p:sldId id="306" r:id="rId7"/>
    <p:sldId id="307" r:id="rId8"/>
    <p:sldId id="309" r:id="rId9"/>
    <p:sldId id="311" r:id="rId10"/>
    <p:sldId id="301" r:id="rId11"/>
    <p:sldId id="310" r:id="rId12"/>
    <p:sldId id="308" r:id="rId13"/>
    <p:sldId id="303" r:id="rId14"/>
    <p:sldId id="300" r:id="rId15"/>
    <p:sldId id="312" r:id="rId16"/>
    <p:sldId id="313" r:id="rId17"/>
    <p:sldId id="314" r:id="rId18"/>
    <p:sldId id="315" r:id="rId19"/>
    <p:sldId id="304" r:id="rId2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7320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1296" userDrawn="1">
          <p15:clr>
            <a:srgbClr val="A4A3A4"/>
          </p15:clr>
        </p15:guide>
        <p15:guide id="7" orient="horz" pos="3408" userDrawn="1">
          <p15:clr>
            <a:srgbClr val="A4A3A4"/>
          </p15:clr>
        </p15:guide>
        <p15:guide id="8" orient="horz" pos="3600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3936" userDrawn="1">
          <p15:clr>
            <a:srgbClr val="A4A3A4"/>
          </p15:clr>
        </p15:guide>
        <p15:guide id="11" orient="horz" pos="4080" userDrawn="1">
          <p15:clr>
            <a:srgbClr val="A4A3A4"/>
          </p15:clr>
        </p15:guide>
        <p15:guide id="12" orient="horz" pos="1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2EB"/>
    <a:srgbClr val="F4F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830"/>
  </p:normalViewPr>
  <p:slideViewPr>
    <p:cSldViewPr snapToGrid="0" showGuides="1">
      <p:cViewPr varScale="1">
        <p:scale>
          <a:sx n="108" d="100"/>
          <a:sy n="108" d="100"/>
        </p:scale>
        <p:origin x="654" y="102"/>
      </p:cViewPr>
      <p:guideLst>
        <p:guide orient="horz" pos="2208"/>
        <p:guide pos="3840"/>
        <p:guide pos="360"/>
        <p:guide pos="7320"/>
        <p:guide orient="horz" pos="648"/>
        <p:guide orient="horz" pos="1296"/>
        <p:guide orient="horz" pos="3408"/>
        <p:guide orient="horz" pos="3600"/>
        <p:guide orient="horz" pos="2352"/>
        <p:guide orient="horz" pos="3936"/>
        <p:guide orient="horz" pos="4080"/>
        <p:guide orient="horz" pos="1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B04796C-D24A-0F34-D261-931143D756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C00D1B6-2EC0-60B4-D537-8E23C0AB36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F9F93-DCC5-47C9-BD42-95422A6BF849}" type="datetime1">
              <a:rPr lang="pt-BR" smtClean="0"/>
              <a:t>05/05/2024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E7DCB34-EDA0-4EF9-8D06-0D72795172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31C469B-9099-8C0D-A6FA-27511C712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9A53F-875C-4968-A6BB-4079681B68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3831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CA095679-754D-4DC7-BDA5-2D143FDDFB8B}" type="datetime1">
              <a:rPr lang="pt-BR" smtClean="0"/>
              <a:t>05/05/2024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8A38216B-BE00-0B44-858C-A4D22CFBA30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55524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9785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9516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7312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4751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9413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7883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583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802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3326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0785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7636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8773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7533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3509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6451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A38216B-BE00-0B44-858C-A4D22CFBA301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8423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arredondado 8">
            <a:extLst>
              <a:ext uri="{FF2B5EF4-FFF2-40B4-BE49-F238E27FC236}">
                <a16:creationId xmlns:a16="http://schemas.microsoft.com/office/drawing/2014/main" id="{DCE22C9A-30B6-12EB-423C-34454BE2D734}"/>
              </a:ext>
            </a:extLst>
          </p:cNvPr>
          <p:cNvSpPr/>
          <p:nvPr userDrawn="1"/>
        </p:nvSpPr>
        <p:spPr>
          <a:xfrm rot="16200000">
            <a:off x="3838487" y="-1434547"/>
            <a:ext cx="4515026" cy="972709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E99FF514-642F-4BAD-3895-ABFCE02A75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custGeom>
            <a:avLst/>
            <a:gdLst>
              <a:gd name="connsiteX0" fmla="*/ 3489966 w 12191999"/>
              <a:gd name="connsiteY0" fmla="*/ 1171488 h 6857999"/>
              <a:gd name="connsiteX1" fmla="*/ 1232453 w 12191999"/>
              <a:gd name="connsiteY1" fmla="*/ 3429001 h 6857999"/>
              <a:gd name="connsiteX2" fmla="*/ 3489966 w 12191999"/>
              <a:gd name="connsiteY2" fmla="*/ 5686514 h 6857999"/>
              <a:gd name="connsiteX3" fmla="*/ 8702034 w 12191999"/>
              <a:gd name="connsiteY3" fmla="*/ 5686514 h 6857999"/>
              <a:gd name="connsiteX4" fmla="*/ 10959548 w 12191999"/>
              <a:gd name="connsiteY4" fmla="*/ 3429001 h 6857999"/>
              <a:gd name="connsiteX5" fmla="*/ 8702034 w 12191999"/>
              <a:gd name="connsiteY5" fmla="*/ 1171488 h 6857999"/>
              <a:gd name="connsiteX6" fmla="*/ 0 w 12191999"/>
              <a:gd name="connsiteY6" fmla="*/ 0 h 6857999"/>
              <a:gd name="connsiteX7" fmla="*/ 12191999 w 12191999"/>
              <a:gd name="connsiteY7" fmla="*/ 0 h 6857999"/>
              <a:gd name="connsiteX8" fmla="*/ 12191999 w 12191999"/>
              <a:gd name="connsiteY8" fmla="*/ 6857999 h 6857999"/>
              <a:gd name="connsiteX9" fmla="*/ 0 w 12191999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6857999">
                <a:moveTo>
                  <a:pt x="3489966" y="1171488"/>
                </a:moveTo>
                <a:cubicBezTo>
                  <a:pt x="2243176" y="1171488"/>
                  <a:pt x="1232453" y="2182211"/>
                  <a:pt x="1232453" y="3429001"/>
                </a:cubicBezTo>
                <a:cubicBezTo>
                  <a:pt x="1232453" y="4675791"/>
                  <a:pt x="2243176" y="5686514"/>
                  <a:pt x="3489966" y="5686514"/>
                </a:cubicBezTo>
                <a:lnTo>
                  <a:pt x="8702034" y="5686514"/>
                </a:lnTo>
                <a:cubicBezTo>
                  <a:pt x="9948824" y="5686514"/>
                  <a:pt x="10959548" y="4675791"/>
                  <a:pt x="10959548" y="3429001"/>
                </a:cubicBezTo>
                <a:cubicBezTo>
                  <a:pt x="10959548" y="2182211"/>
                  <a:pt x="9948824" y="1171488"/>
                  <a:pt x="8702034" y="117148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pt-BR" sz="18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D42636-F625-5B2A-E7CC-9D70418A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5688" y="2724912"/>
            <a:ext cx="8037576" cy="932688"/>
          </a:xfrm>
        </p:spPr>
        <p:txBody>
          <a:bodyPr rtlCol="0" anchor="b">
            <a:noAutofit/>
          </a:bodyPr>
          <a:lstStyle>
            <a:lvl1pPr algn="ctr">
              <a:defRPr lang="pt-BR" sz="540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6" name="Retângulo arredondado 10">
            <a:extLst>
              <a:ext uri="{FF2B5EF4-FFF2-40B4-BE49-F238E27FC236}">
                <a16:creationId xmlns:a16="http://schemas.microsoft.com/office/drawing/2014/main" id="{C8CEB3A4-8583-3114-2BDD-D7AE1CABCD1D}"/>
              </a:ext>
            </a:extLst>
          </p:cNvPr>
          <p:cNvSpPr/>
          <p:nvPr userDrawn="1"/>
        </p:nvSpPr>
        <p:spPr>
          <a:xfrm rot="16200000">
            <a:off x="4177443" y="-1088756"/>
            <a:ext cx="3837115" cy="903551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0379338-7AB7-4007-F741-779D078C8084}"/>
              </a:ext>
            </a:extLst>
          </p:cNvPr>
          <p:cNvCxnSpPr>
            <a:cxnSpLocks/>
          </p:cNvCxnSpPr>
          <p:nvPr userDrawn="1"/>
        </p:nvCxnSpPr>
        <p:spPr>
          <a:xfrm>
            <a:off x="2607501" y="4008970"/>
            <a:ext cx="6976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7F2BA890-FB69-E772-1383-035C2A823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3128" y="3831336"/>
            <a:ext cx="3291840" cy="521208"/>
          </a:xfrm>
          <a:solidFill>
            <a:schemeClr val="accent4"/>
          </a:solidFill>
        </p:spPr>
        <p:txBody>
          <a:bodyPr rtlCol="0">
            <a:noAutofit/>
          </a:bodyPr>
          <a:lstStyle>
            <a:lvl1pPr marL="0" indent="0" algn="ctr">
              <a:buNone/>
              <a:defRPr lang="pt-BR" sz="200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1508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BE271D-58B4-99E6-362C-DD1C21F4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096" y="1673352"/>
            <a:ext cx="5157216" cy="338328"/>
          </a:xfrm>
        </p:spPr>
        <p:txBody>
          <a:bodyPr rtlCol="0" anchor="t"/>
          <a:lstStyle>
            <a:lvl1pPr marL="0" indent="0">
              <a:buNone/>
              <a:defRPr lang="pt-BR" sz="1800" b="1" cap="all" baseline="0"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46393B-EA4C-7241-94FA-169F6C1D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2176272"/>
            <a:ext cx="4443984" cy="1563624"/>
          </a:xfrm>
        </p:spPr>
        <p:txBody>
          <a:bodyPr rtlCol="0"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FFA20A9-6C2F-89E2-1241-5281CF14E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8096" y="4114800"/>
            <a:ext cx="5157216" cy="338328"/>
          </a:xfrm>
        </p:spPr>
        <p:txBody>
          <a:bodyPr rtlCol="0" anchor="t"/>
          <a:lstStyle>
            <a:lvl1pPr marL="0" indent="0">
              <a:buNone/>
              <a:defRPr lang="pt-BR" sz="1800" b="1" cap="all" baseline="0"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4BBA64-3944-C0BE-4D5F-2745DA48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0352" y="4617720"/>
            <a:ext cx="4443984" cy="1563624"/>
          </a:xfrm>
        </p:spPr>
        <p:txBody>
          <a:bodyPr rtlCol="0"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73DB55E-AAE4-9CE0-F3F5-42FC0405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2F402FF-5F4B-360D-40AE-AAD76628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5CA09ACC-3E58-495F-2609-AA1164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776CE9F-4BD8-A748-847B-B97BB3C5BACA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50F7DD41-68BA-5ED4-4C63-7E8F329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9496"/>
            <a:ext cx="6480264" cy="713232"/>
          </a:xfrm>
        </p:spPr>
        <p:txBody>
          <a:bodyPr rtlCol="0"/>
          <a:lstStyle>
            <a:lvl1pPr algn="l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1" name="Retângulo arredondado 29">
            <a:extLst>
              <a:ext uri="{FF2B5EF4-FFF2-40B4-BE49-F238E27FC236}">
                <a16:creationId xmlns:a16="http://schemas.microsoft.com/office/drawing/2014/main" id="{1440363F-8B44-DEEA-CA7B-6EC275DE9BB0}"/>
              </a:ext>
            </a:extLst>
          </p:cNvPr>
          <p:cNvSpPr/>
          <p:nvPr userDrawn="1"/>
        </p:nvSpPr>
        <p:spPr>
          <a:xfrm>
            <a:off x="6928320" y="692650"/>
            <a:ext cx="3474720" cy="539496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F90DE099-D4CE-AF4C-15A9-B5ED3DCFBD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65480" y="834382"/>
            <a:ext cx="3200400" cy="5111496"/>
          </a:xfrm>
          <a:custGeom>
            <a:avLst/>
            <a:gdLst>
              <a:gd name="connsiteX0" fmla="*/ 1600200 w 3200400"/>
              <a:gd name="connsiteY0" fmla="*/ 0 h 5111496"/>
              <a:gd name="connsiteX1" fmla="*/ 3200400 w 3200400"/>
              <a:gd name="connsiteY1" fmla="*/ 1600200 h 5111496"/>
              <a:gd name="connsiteX2" fmla="*/ 3200400 w 3200400"/>
              <a:gd name="connsiteY2" fmla="*/ 3511296 h 5111496"/>
              <a:gd name="connsiteX3" fmla="*/ 1600200 w 3200400"/>
              <a:gd name="connsiteY3" fmla="*/ 5111496 h 5111496"/>
              <a:gd name="connsiteX4" fmla="*/ 0 w 3200400"/>
              <a:gd name="connsiteY4" fmla="*/ 3511296 h 5111496"/>
              <a:gd name="connsiteX5" fmla="*/ 0 w 3200400"/>
              <a:gd name="connsiteY5" fmla="*/ 1600200 h 5111496"/>
              <a:gd name="connsiteX6" fmla="*/ 1600200 w 3200400"/>
              <a:gd name="connsiteY6" fmla="*/ 0 h 511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0400" h="5111496">
                <a:moveTo>
                  <a:pt x="1600200" y="0"/>
                </a:moveTo>
                <a:cubicBezTo>
                  <a:pt x="2483966" y="0"/>
                  <a:pt x="3200400" y="716434"/>
                  <a:pt x="3200400" y="1600200"/>
                </a:cubicBezTo>
                <a:lnTo>
                  <a:pt x="3200400" y="3511296"/>
                </a:lnTo>
                <a:cubicBezTo>
                  <a:pt x="3200400" y="4395062"/>
                  <a:pt x="2483966" y="5111496"/>
                  <a:pt x="1600200" y="5111496"/>
                </a:cubicBezTo>
                <a:cubicBezTo>
                  <a:pt x="716434" y="5111496"/>
                  <a:pt x="0" y="4395062"/>
                  <a:pt x="0" y="3511296"/>
                </a:cubicBezTo>
                <a:lnTo>
                  <a:pt x="0" y="1600200"/>
                </a:lnTo>
                <a:cubicBezTo>
                  <a:pt x="0" y="716434"/>
                  <a:pt x="716434" y="0"/>
                  <a:pt x="160020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pt-BR" sz="1400"/>
            </a:lvl1pPr>
          </a:lstStyle>
          <a:p>
            <a:pPr marL="228600" lvl="0" indent="-228600" algn="ctr" rtl="0"/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065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13A8960C-A12E-D82A-6B11-91A17BB387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659514"/>
            <a:ext cx="12188952" cy="713232"/>
          </a:xfrm>
        </p:spPr>
        <p:txBody>
          <a:bodyPr rtlCol="0" anchor="ctr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BE271D-58B4-99E6-362C-DD1C21F4B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" y="2788920"/>
            <a:ext cx="2926080" cy="502920"/>
          </a:xfrm>
        </p:spPr>
        <p:txBody>
          <a:bodyPr rtlCol="0" anchor="ctr"/>
          <a:lstStyle>
            <a:lvl1pPr marL="0" indent="0">
              <a:buNone/>
              <a:defRPr lang="pt-BR" sz="1800" b="1" cap="all" baseline="0"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46393B-EA4C-7241-94FA-169F6C1D5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383280"/>
            <a:ext cx="3310128" cy="2578608"/>
          </a:xfrm>
        </p:spPr>
        <p:txBody>
          <a:bodyPr rtlCol="0"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FFA20A9-6C2F-89E2-1241-5281CF14E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99432" y="2788920"/>
            <a:ext cx="2926080" cy="502920"/>
          </a:xfrm>
        </p:spPr>
        <p:txBody>
          <a:bodyPr rtlCol="0" anchor="ctr"/>
          <a:lstStyle>
            <a:lvl1pPr marL="0" indent="0">
              <a:buNone/>
              <a:defRPr lang="pt-BR" sz="1800" b="1" cap="all" baseline="0"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4BBA64-3944-C0BE-4D5F-2745DA48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79976" y="3383280"/>
            <a:ext cx="3310128" cy="2578608"/>
          </a:xfrm>
        </p:spPr>
        <p:txBody>
          <a:bodyPr rtlCol="0"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73DB55E-AAE4-9CE0-F3F5-42FC0405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2F402FF-5F4B-360D-40AE-AAD76628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5CA09ACC-3E58-495F-2609-AA1164D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776CE9F-4BD8-A748-847B-B97BB3C5BACA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50F7DD41-68BA-5ED4-4C63-7E8F329A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9496"/>
            <a:ext cx="11137392" cy="713232"/>
          </a:xfrm>
        </p:spPr>
        <p:txBody>
          <a:bodyPr rtlCol="0"/>
          <a:lstStyle>
            <a:lvl1pPr algn="l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6" name="Espaço Reservado para Texto 4">
            <a:extLst>
              <a:ext uri="{FF2B5EF4-FFF2-40B4-BE49-F238E27FC236}">
                <a16:creationId xmlns:a16="http://schemas.microsoft.com/office/drawing/2014/main" id="{3FC5E0B4-4989-E17B-6DAA-16B8AFB102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22208" y="2788920"/>
            <a:ext cx="2926080" cy="502920"/>
          </a:xfrm>
        </p:spPr>
        <p:txBody>
          <a:bodyPr rtlCol="0" anchor="ctr"/>
          <a:lstStyle>
            <a:lvl1pPr marL="0" indent="0">
              <a:buNone/>
              <a:defRPr lang="pt-BR" sz="1800" b="1" cap="all" baseline="0"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7" name="Espaço Reservado para Conteúdo 5">
            <a:extLst>
              <a:ext uri="{FF2B5EF4-FFF2-40B4-BE49-F238E27FC236}">
                <a16:creationId xmlns:a16="http://schemas.microsoft.com/office/drawing/2014/main" id="{D6DEF40E-B278-4F59-AAF8-8468E2B08F3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275320" y="3383280"/>
            <a:ext cx="3310128" cy="2578608"/>
          </a:xfrm>
        </p:spPr>
        <p:txBody>
          <a:bodyPr rtlCol="0"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48380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03890E5-21F7-5145-68D0-81916C073BFE}"/>
              </a:ext>
            </a:extLst>
          </p:cNvPr>
          <p:cNvSpPr/>
          <p:nvPr userDrawn="1"/>
        </p:nvSpPr>
        <p:spPr>
          <a:xfrm>
            <a:off x="7607808" y="2505456"/>
            <a:ext cx="3494544" cy="3494544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806338A-E3B7-F581-6979-B6DB684C81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47888" y="0"/>
            <a:ext cx="2203704" cy="6464808"/>
          </a:xfrm>
          <a:custGeom>
            <a:avLst/>
            <a:gdLst>
              <a:gd name="connsiteX0" fmla="*/ 0 w 2203704"/>
              <a:gd name="connsiteY0" fmla="*/ 5604176 h 6464808"/>
              <a:gd name="connsiteX1" fmla="*/ 130276 w 2203704"/>
              <a:gd name="connsiteY1" fmla="*/ 5701594 h 6464808"/>
              <a:gd name="connsiteX2" fmla="*/ 1107192 w 2203704"/>
              <a:gd name="connsiteY2" fmla="*/ 6000000 h 6464808"/>
              <a:gd name="connsiteX3" fmla="*/ 2084109 w 2203704"/>
              <a:gd name="connsiteY3" fmla="*/ 5701594 h 6464808"/>
              <a:gd name="connsiteX4" fmla="*/ 2203704 w 2203704"/>
              <a:gd name="connsiteY4" fmla="*/ 5612162 h 6464808"/>
              <a:gd name="connsiteX5" fmla="*/ 2203704 w 2203704"/>
              <a:gd name="connsiteY5" fmla="*/ 6464808 h 6464808"/>
              <a:gd name="connsiteX6" fmla="*/ 0 w 2203704"/>
              <a:gd name="connsiteY6" fmla="*/ 6464808 h 6464808"/>
              <a:gd name="connsiteX7" fmla="*/ 0 w 2203704"/>
              <a:gd name="connsiteY7" fmla="*/ 0 h 6464808"/>
              <a:gd name="connsiteX8" fmla="*/ 2203704 w 2203704"/>
              <a:gd name="connsiteY8" fmla="*/ 0 h 6464808"/>
              <a:gd name="connsiteX9" fmla="*/ 2203704 w 2203704"/>
              <a:gd name="connsiteY9" fmla="*/ 2893295 h 6464808"/>
              <a:gd name="connsiteX10" fmla="*/ 2084109 w 2203704"/>
              <a:gd name="connsiteY10" fmla="*/ 2803863 h 6464808"/>
              <a:gd name="connsiteX11" fmla="*/ 1107192 w 2203704"/>
              <a:gd name="connsiteY11" fmla="*/ 2505456 h 6464808"/>
              <a:gd name="connsiteX12" fmla="*/ 130276 w 2203704"/>
              <a:gd name="connsiteY12" fmla="*/ 2803863 h 6464808"/>
              <a:gd name="connsiteX13" fmla="*/ 0 w 2203704"/>
              <a:gd name="connsiteY13" fmla="*/ 2901281 h 6464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3704" h="6464808">
                <a:moveTo>
                  <a:pt x="0" y="5604176"/>
                </a:moveTo>
                <a:lnTo>
                  <a:pt x="130276" y="5701594"/>
                </a:lnTo>
                <a:cubicBezTo>
                  <a:pt x="409142" y="5889992"/>
                  <a:pt x="745320" y="6000000"/>
                  <a:pt x="1107192" y="6000000"/>
                </a:cubicBezTo>
                <a:cubicBezTo>
                  <a:pt x="1469064" y="6000000"/>
                  <a:pt x="1805242" y="5889992"/>
                  <a:pt x="2084109" y="5701594"/>
                </a:cubicBezTo>
                <a:lnTo>
                  <a:pt x="2203704" y="5612162"/>
                </a:lnTo>
                <a:lnTo>
                  <a:pt x="2203704" y="6464808"/>
                </a:lnTo>
                <a:lnTo>
                  <a:pt x="0" y="6464808"/>
                </a:lnTo>
                <a:close/>
                <a:moveTo>
                  <a:pt x="0" y="0"/>
                </a:moveTo>
                <a:lnTo>
                  <a:pt x="2203704" y="0"/>
                </a:lnTo>
                <a:lnTo>
                  <a:pt x="2203704" y="2893295"/>
                </a:lnTo>
                <a:lnTo>
                  <a:pt x="2084109" y="2803863"/>
                </a:lnTo>
                <a:cubicBezTo>
                  <a:pt x="1805242" y="2615464"/>
                  <a:pt x="1469064" y="2505456"/>
                  <a:pt x="1107192" y="2505456"/>
                </a:cubicBezTo>
                <a:cubicBezTo>
                  <a:pt x="745320" y="2505456"/>
                  <a:pt x="409142" y="2615464"/>
                  <a:pt x="130276" y="2803863"/>
                </a:cubicBezTo>
                <a:lnTo>
                  <a:pt x="0" y="2901281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38912"/>
            <a:ext cx="6208776" cy="932688"/>
          </a:xfrm>
        </p:spPr>
        <p:txBody>
          <a:bodyPr rtlCol="0"/>
          <a:lstStyle>
            <a:lvl1pPr algn="l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8056" y="1709928"/>
            <a:ext cx="4709160" cy="3008376"/>
          </a:xfr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None/>
              <a:defRPr lang="pt-BR" sz="1600">
                <a:latin typeface="Georgia Pro" panose="02040502050405020303" pitchFamily="18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lang="pt-BR" sz="1400"/>
            </a:lvl2pPr>
            <a:lvl3pPr marL="1143000" indent="-228600">
              <a:buFont typeface="Courier New" panose="02070309020205020404" pitchFamily="49" charset="0"/>
              <a:buChar char="o"/>
              <a:defRPr lang="pt-BR" sz="1400"/>
            </a:lvl3pPr>
            <a:lvl4pPr marL="1600200" indent="-228600">
              <a:buFont typeface="Courier New" panose="02070309020205020404" pitchFamily="49" charset="0"/>
              <a:buChar char="o"/>
              <a:defRPr lang="pt-BR" sz="1400"/>
            </a:lvl4pPr>
            <a:lvl5pPr marL="1885950" indent="-285750">
              <a:buFont typeface="Courier New" panose="02070309020205020404" pitchFamily="49" charset="0"/>
              <a:buChar char="o"/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09744" y="2707392"/>
            <a:ext cx="3090672" cy="3090672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52F918-8726-F0C7-3DD5-8FC63F1C2A8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C8E2775-2A6A-4308-A03B-DE565C253C3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70CDCBE-5B6E-9248-8031-5FEF6459FE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776CE9F-4BD8-A748-847B-B97BB3C5BACA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0681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54FE8F1C-630A-10D8-9945-20F2BFD69584}"/>
              </a:ext>
            </a:extLst>
          </p:cNvPr>
          <p:cNvSpPr/>
          <p:nvPr userDrawn="1"/>
        </p:nvSpPr>
        <p:spPr>
          <a:xfrm>
            <a:off x="571500" y="4789316"/>
            <a:ext cx="11048999" cy="934828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2B26C0-A3BE-7202-44B2-9E5D9C9000BF}"/>
              </a:ext>
            </a:extLst>
          </p:cNvPr>
          <p:cNvSpPr/>
          <p:nvPr userDrawn="1"/>
        </p:nvSpPr>
        <p:spPr>
          <a:xfrm>
            <a:off x="3843315" y="1856545"/>
            <a:ext cx="4467272" cy="4467272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7252A8E6-299E-7E66-3182-88FB338786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custGeom>
            <a:avLst/>
            <a:gdLst>
              <a:gd name="connsiteX0" fmla="*/ 6076951 w 12191999"/>
              <a:gd name="connsiteY0" fmla="*/ 1856545 h 6857999"/>
              <a:gd name="connsiteX1" fmla="*/ 3843315 w 12191999"/>
              <a:gd name="connsiteY1" fmla="*/ 4090181 h 6857999"/>
              <a:gd name="connsiteX2" fmla="*/ 3943735 w 12191999"/>
              <a:gd name="connsiteY2" fmla="*/ 4754396 h 6857999"/>
              <a:gd name="connsiteX3" fmla="*/ 3956516 w 12191999"/>
              <a:gd name="connsiteY3" fmla="*/ 4789316 h 6857999"/>
              <a:gd name="connsiteX4" fmla="*/ 571500 w 12191999"/>
              <a:gd name="connsiteY4" fmla="*/ 4789316 h 6857999"/>
              <a:gd name="connsiteX5" fmla="*/ 571500 w 12191999"/>
              <a:gd name="connsiteY5" fmla="*/ 5724144 h 6857999"/>
              <a:gd name="connsiteX6" fmla="*/ 4557546 w 12191999"/>
              <a:gd name="connsiteY6" fmla="*/ 5724144 h 6857999"/>
              <a:gd name="connsiteX7" fmla="*/ 4656152 w 12191999"/>
              <a:gd name="connsiteY7" fmla="*/ 5813763 h 6857999"/>
              <a:gd name="connsiteX8" fmla="*/ 6076951 w 12191999"/>
              <a:gd name="connsiteY8" fmla="*/ 6323817 h 6857999"/>
              <a:gd name="connsiteX9" fmla="*/ 7497751 w 12191999"/>
              <a:gd name="connsiteY9" fmla="*/ 5813763 h 6857999"/>
              <a:gd name="connsiteX10" fmla="*/ 7596357 w 12191999"/>
              <a:gd name="connsiteY10" fmla="*/ 5724144 h 6857999"/>
              <a:gd name="connsiteX11" fmla="*/ 11620499 w 12191999"/>
              <a:gd name="connsiteY11" fmla="*/ 5724144 h 6857999"/>
              <a:gd name="connsiteX12" fmla="*/ 11620499 w 12191999"/>
              <a:gd name="connsiteY12" fmla="*/ 4789316 h 6857999"/>
              <a:gd name="connsiteX13" fmla="*/ 8197387 w 12191999"/>
              <a:gd name="connsiteY13" fmla="*/ 4789316 h 6857999"/>
              <a:gd name="connsiteX14" fmla="*/ 8210167 w 12191999"/>
              <a:gd name="connsiteY14" fmla="*/ 4754396 h 6857999"/>
              <a:gd name="connsiteX15" fmla="*/ 8310587 w 12191999"/>
              <a:gd name="connsiteY15" fmla="*/ 4090181 h 6857999"/>
              <a:gd name="connsiteX16" fmla="*/ 6076951 w 12191999"/>
              <a:gd name="connsiteY16" fmla="*/ 1856545 h 6857999"/>
              <a:gd name="connsiteX17" fmla="*/ 0 w 12191999"/>
              <a:gd name="connsiteY17" fmla="*/ 0 h 6857999"/>
              <a:gd name="connsiteX18" fmla="*/ 12191999 w 12191999"/>
              <a:gd name="connsiteY18" fmla="*/ 0 h 6857999"/>
              <a:gd name="connsiteX19" fmla="*/ 12191999 w 12191999"/>
              <a:gd name="connsiteY19" fmla="*/ 6857999 h 6857999"/>
              <a:gd name="connsiteX20" fmla="*/ 0 w 12191999"/>
              <a:gd name="connsiteY2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7999">
                <a:moveTo>
                  <a:pt x="6076951" y="1856545"/>
                </a:moveTo>
                <a:cubicBezTo>
                  <a:pt x="4843348" y="1856545"/>
                  <a:pt x="3843315" y="2856578"/>
                  <a:pt x="3843315" y="4090181"/>
                </a:cubicBezTo>
                <a:cubicBezTo>
                  <a:pt x="3843315" y="4321482"/>
                  <a:pt x="3878473" y="4544571"/>
                  <a:pt x="3943735" y="4754396"/>
                </a:cubicBezTo>
                <a:lnTo>
                  <a:pt x="3956516" y="4789316"/>
                </a:lnTo>
                <a:lnTo>
                  <a:pt x="571500" y="4789316"/>
                </a:lnTo>
                <a:lnTo>
                  <a:pt x="571500" y="5724144"/>
                </a:lnTo>
                <a:lnTo>
                  <a:pt x="4557546" y="5724144"/>
                </a:lnTo>
                <a:lnTo>
                  <a:pt x="4656152" y="5813763"/>
                </a:lnTo>
                <a:cubicBezTo>
                  <a:pt x="5042256" y="6132405"/>
                  <a:pt x="5537250" y="6323817"/>
                  <a:pt x="6076951" y="6323817"/>
                </a:cubicBezTo>
                <a:cubicBezTo>
                  <a:pt x="6616653" y="6323817"/>
                  <a:pt x="7111647" y="6132405"/>
                  <a:pt x="7497751" y="5813763"/>
                </a:cubicBezTo>
                <a:lnTo>
                  <a:pt x="7596357" y="5724144"/>
                </a:lnTo>
                <a:lnTo>
                  <a:pt x="11620499" y="5724144"/>
                </a:lnTo>
                <a:lnTo>
                  <a:pt x="11620499" y="4789316"/>
                </a:lnTo>
                <a:lnTo>
                  <a:pt x="8197387" y="4789316"/>
                </a:lnTo>
                <a:lnTo>
                  <a:pt x="8210167" y="4754396"/>
                </a:lnTo>
                <a:cubicBezTo>
                  <a:pt x="8275430" y="4544571"/>
                  <a:pt x="8310587" y="4321482"/>
                  <a:pt x="8310587" y="4090181"/>
                </a:cubicBezTo>
                <a:cubicBezTo>
                  <a:pt x="8310587" y="2856578"/>
                  <a:pt x="7310554" y="1856545"/>
                  <a:pt x="6076951" y="185654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pt-BR" sz="18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D42636-F625-5B2A-E7CC-9D70418A2B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642" y="4858966"/>
            <a:ext cx="3133856" cy="795528"/>
          </a:xfrm>
        </p:spPr>
        <p:txBody>
          <a:bodyPr rtlCol="0" anchor="ctr">
            <a:noAutofit/>
          </a:bodyPr>
          <a:lstStyle>
            <a:lvl1pPr algn="ctr">
              <a:lnSpc>
                <a:spcPct val="100000"/>
              </a:lnSpc>
              <a:tabLst/>
              <a:defRPr lang="pt-BR" sz="4400"/>
            </a:lvl1pPr>
          </a:lstStyle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2BA890-FB69-E772-1383-035C2A823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7952" y="3136392"/>
            <a:ext cx="3822192" cy="1901952"/>
          </a:xfrm>
          <a:noFill/>
        </p:spPr>
        <p:txBody>
          <a:bodyPr rtlCol="0" anchor="ctr">
            <a:noAutofit/>
          </a:bodyPr>
          <a:lstStyle>
            <a:lvl1pPr marL="0" indent="0" algn="ctr">
              <a:lnSpc>
                <a:spcPct val="150000"/>
              </a:lnSpc>
              <a:buNone/>
              <a:defRPr lang="pt-BR" sz="200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E28B69-946C-B24F-CCEF-87E3AED87126}"/>
              </a:ext>
            </a:extLst>
          </p:cNvPr>
          <p:cNvSpPr/>
          <p:nvPr userDrawn="1"/>
        </p:nvSpPr>
        <p:spPr>
          <a:xfrm>
            <a:off x="4085940" y="2099170"/>
            <a:ext cx="3982022" cy="398202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5D7D49B4-7A74-A1C0-829E-B197F836F9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0588" y="4858966"/>
            <a:ext cx="3230538" cy="795709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4400" cap="all" baseline="0" dirty="0"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pPr marL="228600" lvl="0" indent="-228600" algn="ctr" rtl="0">
              <a:spcBef>
                <a:spcPct val="0"/>
              </a:spcBef>
              <a:tabLst/>
            </a:pPr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538290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30666-AF8F-3711-6288-350B4ABB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0E1AAC-83D5-49DF-1D19-3AF780429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B5383E6-EAF2-263B-77AD-5CFFF848D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60127D-1BCE-E672-2788-317A5227D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E93065-CC1D-AA49-7BEE-BBE02A44B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08AEFD21-CC6E-2FB4-946F-5E8DE12C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776CE9F-4BD8-A748-847B-B97BB3C5BAC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8784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5ADAE-1838-B684-9D0D-5FEC76A5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00C591B-95F0-423B-44C1-674C55EFE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118D088-2AD3-8F19-B70E-2305FE29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4042C15-0A2B-27B0-65D6-729E2E16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776CE9F-4BD8-A748-847B-B97BB3C5BAC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4202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A1A46EC-6858-3F2C-4D2E-87824772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05D80F5-D887-2BE7-D117-62969D67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0A4DEF4-A3E8-469F-B338-DABC3FBB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776CE9F-4BD8-A748-847B-B97BB3C5BAC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6084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D6F5C-E297-38FD-EDB1-78C14E93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pt-BR" sz="320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393700-F2E1-EF5E-86AF-EEBF08F2F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2286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1pPr>
            <a:lvl2pPr marL="6858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2pPr>
            <a:lvl3pPr marL="11430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3pPr>
            <a:lvl4pPr marL="160020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4pPr>
            <a:lvl5pPr marL="2114550" indent="-228600">
              <a:lnSpc>
                <a:spcPct val="100000"/>
              </a:lnSpc>
              <a:buFont typeface="Courier New" panose="02070309020205020404" pitchFamily="49" charset="0"/>
              <a:buChar char="o"/>
              <a:defRPr lang="pt-BR" sz="1400"/>
            </a:lvl5pPr>
            <a:lvl6pPr>
              <a:defRPr lang="pt-BR" sz="2000"/>
            </a:lvl6pPr>
            <a:lvl7pPr>
              <a:defRPr lang="pt-BR" sz="2000"/>
            </a:lvl7pPr>
            <a:lvl8pPr>
              <a:defRPr lang="pt-BR" sz="2000"/>
            </a:lvl8pPr>
            <a:lvl9pPr>
              <a:defRPr lang="pt-BR" sz="20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90C051A-0AF0-386F-0C33-36164954D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pt-BR" sz="1600"/>
            </a:lvl1pPr>
            <a:lvl2pPr marL="457200" indent="0">
              <a:buNone/>
              <a:defRPr lang="pt-BR" sz="1400"/>
            </a:lvl2pPr>
            <a:lvl3pPr marL="914400" indent="0">
              <a:buNone/>
              <a:defRPr lang="pt-BR" sz="1200"/>
            </a:lvl3pPr>
            <a:lvl4pPr marL="1371600" indent="0">
              <a:buNone/>
              <a:defRPr lang="pt-BR" sz="1000"/>
            </a:lvl4pPr>
            <a:lvl5pPr marL="1828800" indent="0">
              <a:buNone/>
              <a:defRPr lang="pt-BR" sz="1000"/>
            </a:lvl5pPr>
            <a:lvl6pPr marL="2286000" indent="0">
              <a:buNone/>
              <a:defRPr lang="pt-BR" sz="1000"/>
            </a:lvl6pPr>
            <a:lvl7pPr marL="2743200" indent="0">
              <a:buNone/>
              <a:defRPr lang="pt-BR" sz="1000"/>
            </a:lvl7pPr>
            <a:lvl8pPr marL="3200400" indent="0">
              <a:buNone/>
              <a:defRPr lang="pt-BR" sz="1000"/>
            </a:lvl8pPr>
            <a:lvl9pPr marL="3657600" indent="0">
              <a:buNone/>
              <a:defRPr lang="pt-BR"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945A93-71B2-9D1A-39DF-0C35DC53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9AB610-D69A-3634-14D9-AFCFB347D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75A0C97-CF81-7BB7-1FCB-19B88DE3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776CE9F-4BD8-A748-847B-B97BB3C5BAC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7610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C73F9-9EC6-ECF6-A038-7714A086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pt-BR" sz="320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3C0B94D-581C-2941-611D-66EC048FE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pt-BR" sz="3200"/>
            </a:lvl1pPr>
            <a:lvl2pPr marL="457200" indent="0">
              <a:buNone/>
              <a:defRPr lang="pt-BR" sz="2800"/>
            </a:lvl2pPr>
            <a:lvl3pPr marL="914400" indent="0">
              <a:buNone/>
              <a:defRPr lang="pt-BR" sz="2400"/>
            </a:lvl3pPr>
            <a:lvl4pPr marL="1371600" indent="0">
              <a:buNone/>
              <a:defRPr lang="pt-BR" sz="2000"/>
            </a:lvl4pPr>
            <a:lvl5pPr marL="1828800" indent="0">
              <a:buNone/>
              <a:defRPr lang="pt-BR" sz="2000"/>
            </a:lvl5pPr>
            <a:lvl6pPr marL="2286000" indent="0">
              <a:buNone/>
              <a:defRPr lang="pt-BR" sz="2000"/>
            </a:lvl6pPr>
            <a:lvl7pPr marL="2743200" indent="0">
              <a:buNone/>
              <a:defRPr lang="pt-BR" sz="2000"/>
            </a:lvl7pPr>
            <a:lvl8pPr marL="3200400" indent="0">
              <a:buNone/>
              <a:defRPr lang="pt-BR" sz="2000"/>
            </a:lvl8pPr>
            <a:lvl9pPr marL="3657600" indent="0">
              <a:buNone/>
              <a:defRPr lang="pt-BR"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B49119-34F5-BF97-7C37-6484487DD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pt-BR" sz="1600"/>
            </a:lvl1pPr>
            <a:lvl2pPr marL="457200" indent="0">
              <a:buNone/>
              <a:defRPr lang="pt-BR" sz="1400"/>
            </a:lvl2pPr>
            <a:lvl3pPr marL="914400" indent="0">
              <a:buNone/>
              <a:defRPr lang="pt-BR" sz="1200"/>
            </a:lvl3pPr>
            <a:lvl4pPr marL="1371600" indent="0">
              <a:buNone/>
              <a:defRPr lang="pt-BR" sz="1000"/>
            </a:lvl4pPr>
            <a:lvl5pPr marL="1828800" indent="0">
              <a:buNone/>
              <a:defRPr lang="pt-BR" sz="1000"/>
            </a:lvl5pPr>
            <a:lvl6pPr marL="2286000" indent="0">
              <a:buNone/>
              <a:defRPr lang="pt-BR" sz="1000"/>
            </a:lvl6pPr>
            <a:lvl7pPr marL="2743200" indent="0">
              <a:buNone/>
              <a:defRPr lang="pt-BR" sz="1000"/>
            </a:lvl7pPr>
            <a:lvl8pPr marL="3200400" indent="0">
              <a:buNone/>
              <a:defRPr lang="pt-BR" sz="1000"/>
            </a:lvl8pPr>
            <a:lvl9pPr marL="3657600" indent="0">
              <a:buNone/>
              <a:defRPr lang="pt-BR"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51F218-F3E8-6A92-ECD4-8CD2852E6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403C20-A389-6DD6-B5A6-396D6A5C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F04B49DE-2EEE-3929-842A-C5D12602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776CE9F-4BD8-A748-847B-B97BB3C5BAC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797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347D526-6C79-0B4E-D82A-9865604769EC}"/>
              </a:ext>
            </a:extLst>
          </p:cNvPr>
          <p:cNvCxnSpPr>
            <a:cxnSpLocks/>
          </p:cNvCxnSpPr>
          <p:nvPr userDrawn="1"/>
        </p:nvCxnSpPr>
        <p:spPr>
          <a:xfrm>
            <a:off x="1237131" y="6370228"/>
            <a:ext cx="71412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Imagem 15">
            <a:extLst>
              <a:ext uri="{FF2B5EF4-FFF2-40B4-BE49-F238E27FC236}">
                <a16:creationId xmlns:a16="http://schemas.microsoft.com/office/drawing/2014/main" id="{334498E8-D393-DD42-8C26-6F1324753E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51212" y="0"/>
            <a:ext cx="3640787" cy="6857999"/>
          </a:xfrm>
          <a:custGeom>
            <a:avLst/>
            <a:gdLst>
              <a:gd name="connsiteX0" fmla="*/ 0 w 3640787"/>
              <a:gd name="connsiteY0" fmla="*/ 0 h 6857999"/>
              <a:gd name="connsiteX1" fmla="*/ 3640787 w 3640787"/>
              <a:gd name="connsiteY1" fmla="*/ 0 h 6857999"/>
              <a:gd name="connsiteX2" fmla="*/ 3640787 w 3640787"/>
              <a:gd name="connsiteY2" fmla="*/ 6857999 h 6857999"/>
              <a:gd name="connsiteX3" fmla="*/ 0 w 3640787"/>
              <a:gd name="connsiteY3" fmla="*/ 6857999 h 6857999"/>
              <a:gd name="connsiteX4" fmla="*/ 0 w 3640787"/>
              <a:gd name="connsiteY4" fmla="*/ 6593822 h 6857999"/>
              <a:gd name="connsiteX5" fmla="*/ 153762 w 3640787"/>
              <a:gd name="connsiteY5" fmla="*/ 6586057 h 6857999"/>
              <a:gd name="connsiteX6" fmla="*/ 1722385 w 3640787"/>
              <a:gd name="connsiteY6" fmla="*/ 4847806 h 6857999"/>
              <a:gd name="connsiteX7" fmla="*/ 153762 w 3640787"/>
              <a:gd name="connsiteY7" fmla="*/ 3109555 h 6857999"/>
              <a:gd name="connsiteX8" fmla="*/ 0 w 3640787"/>
              <a:gd name="connsiteY8" fmla="*/ 310179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0787" h="6857999">
                <a:moveTo>
                  <a:pt x="0" y="0"/>
                </a:moveTo>
                <a:lnTo>
                  <a:pt x="3640787" y="0"/>
                </a:lnTo>
                <a:lnTo>
                  <a:pt x="3640787" y="6857999"/>
                </a:lnTo>
                <a:lnTo>
                  <a:pt x="0" y="6857999"/>
                </a:lnTo>
                <a:lnTo>
                  <a:pt x="0" y="6593822"/>
                </a:lnTo>
                <a:lnTo>
                  <a:pt x="153762" y="6586057"/>
                </a:lnTo>
                <a:cubicBezTo>
                  <a:pt x="1034834" y="6496580"/>
                  <a:pt x="1722385" y="5752486"/>
                  <a:pt x="1722385" y="4847806"/>
                </a:cubicBezTo>
                <a:cubicBezTo>
                  <a:pt x="1722385" y="3943126"/>
                  <a:pt x="1034834" y="3199033"/>
                  <a:pt x="153762" y="3109555"/>
                </a:cubicBezTo>
                <a:lnTo>
                  <a:pt x="0" y="310179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86FFFE-5A89-4D14-F5F8-16FD636A0ECD}"/>
              </a:ext>
            </a:extLst>
          </p:cNvPr>
          <p:cNvSpPr/>
          <p:nvPr userDrawn="1"/>
        </p:nvSpPr>
        <p:spPr>
          <a:xfrm>
            <a:off x="6779053" y="3100534"/>
            <a:ext cx="3494544" cy="3494544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440" y="438912"/>
            <a:ext cx="6208776" cy="932688"/>
          </a:xfrm>
        </p:spPr>
        <p:txBody>
          <a:bodyPr rtlCol="0"/>
          <a:lstStyle>
            <a:lvl1pPr algn="l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34439" y="1849437"/>
            <a:ext cx="5544613" cy="4094159"/>
          </a:xfrm>
        </p:spPr>
        <p:txBody>
          <a:bodyPr rtlCol="0"/>
          <a:lstStyle>
            <a:lvl1pPr marL="228600" indent="-228600">
              <a:buFont typeface="Courier New" panose="02070309020205020404" pitchFamily="49" charset="0"/>
              <a:buChar char="o"/>
              <a:defRPr lang="pt-BR" sz="1400"/>
            </a:lvl1pPr>
            <a:lvl2pPr marL="685800" indent="-228600">
              <a:buFont typeface="Courier New" panose="02070309020205020404" pitchFamily="49" charset="0"/>
              <a:buChar char="o"/>
              <a:defRPr lang="pt-BR" sz="1400"/>
            </a:lvl2pPr>
            <a:lvl3pPr marL="1143000" indent="-228600">
              <a:buFont typeface="Courier New" panose="02070309020205020404" pitchFamily="49" charset="0"/>
              <a:buChar char="o"/>
              <a:defRPr lang="pt-BR" sz="1400"/>
            </a:lvl3pPr>
            <a:lvl4pPr marL="1600200" indent="-228600">
              <a:buFont typeface="Courier New" panose="02070309020205020404" pitchFamily="49" charset="0"/>
              <a:buChar char="o"/>
              <a:defRPr lang="pt-BR" sz="1400"/>
            </a:lvl4pPr>
            <a:lvl5pPr marL="2114550" indent="-228600">
              <a:buFont typeface="Courier New" panose="02070309020205020404" pitchFamily="49" charset="0"/>
              <a:buChar char="o"/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0989" y="3302470"/>
            <a:ext cx="3090672" cy="3090672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743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539496"/>
            <a:ext cx="8330115" cy="713232"/>
          </a:xfrm>
        </p:spPr>
        <p:txBody>
          <a:bodyPr rtlCol="0"/>
          <a:lstStyle>
            <a:lvl1pPr algn="l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FF746E9F-2474-0415-BFE5-17B651EBFF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4632" y="1709928"/>
            <a:ext cx="4636008" cy="409415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lang="pt-BR" sz="1600"/>
            </a:lvl1pPr>
            <a:lvl2pPr marL="228600" indent="-228600">
              <a:buFont typeface="Courier New" panose="02070309020205020404" pitchFamily="49" charset="0"/>
              <a:buChar char="o"/>
              <a:defRPr lang="pt-BR" sz="1600"/>
            </a:lvl2pPr>
            <a:lvl3pPr marL="457200" indent="-228600">
              <a:buFont typeface="Courier New" panose="02070309020205020404" pitchFamily="49" charset="0"/>
              <a:buChar char="o"/>
              <a:defRPr lang="pt-BR" sz="1400"/>
            </a:lvl3pPr>
            <a:lvl4pPr marL="685800" indent="-228600">
              <a:buFont typeface="Courier New" panose="02070309020205020404" pitchFamily="49" charset="0"/>
              <a:buChar char="o"/>
              <a:defRPr lang="pt-BR" sz="1200"/>
            </a:lvl4pPr>
            <a:lvl5pPr marL="914400" indent="-228600">
              <a:buFont typeface="Courier New" panose="02070309020205020404" pitchFamily="49" charset="0"/>
              <a:buChar char="o"/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795A142-1596-74CD-CE55-ED7D165572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3486CB-7CEE-AEFE-BD1F-D5ECDF86AC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4B6C5B5-5FF6-BA69-B3EB-2D313DB342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 lang="pt-BR">
                <a:solidFill>
                  <a:schemeClr val="tx1"/>
                </a:solidFill>
              </a:defRPr>
            </a:lvl1pPr>
          </a:lstStyle>
          <a:p>
            <a:pPr rtl="0"/>
            <a:fld id="{B776CE9F-4BD8-A748-847B-B97BB3C5BACA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0" name="Forma Livre 21">
            <a:extLst>
              <a:ext uri="{FF2B5EF4-FFF2-40B4-BE49-F238E27FC236}">
                <a16:creationId xmlns:a16="http://schemas.microsoft.com/office/drawing/2014/main" id="{AA11C240-F4B7-3E31-B8FE-45758ECEFADD}"/>
              </a:ext>
            </a:extLst>
          </p:cNvPr>
          <p:cNvSpPr/>
          <p:nvPr userDrawn="1"/>
        </p:nvSpPr>
        <p:spPr>
          <a:xfrm>
            <a:off x="6656897" y="2194243"/>
            <a:ext cx="2157850" cy="4279674"/>
          </a:xfrm>
          <a:custGeom>
            <a:avLst/>
            <a:gdLst>
              <a:gd name="connsiteX0" fmla="*/ 1078925 w 2157850"/>
              <a:gd name="connsiteY0" fmla="*/ 0 h 4262645"/>
              <a:gd name="connsiteX1" fmla="*/ 2157850 w 2157850"/>
              <a:gd name="connsiteY1" fmla="*/ 1078925 h 4262645"/>
              <a:gd name="connsiteX2" fmla="*/ 2157849 w 2157850"/>
              <a:gd name="connsiteY2" fmla="*/ 4262645 h 4262645"/>
              <a:gd name="connsiteX3" fmla="*/ 0 w 2157850"/>
              <a:gd name="connsiteY3" fmla="*/ 4262645 h 4262645"/>
              <a:gd name="connsiteX4" fmla="*/ 0 w 2157850"/>
              <a:gd name="connsiteY4" fmla="*/ 1078925 h 4262645"/>
              <a:gd name="connsiteX5" fmla="*/ 1078925 w 2157850"/>
              <a:gd name="connsiteY5" fmla="*/ 0 h 426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7850" h="4262645">
                <a:moveTo>
                  <a:pt x="1078925" y="0"/>
                </a:moveTo>
                <a:cubicBezTo>
                  <a:pt x="1674799" y="0"/>
                  <a:pt x="2157850" y="483051"/>
                  <a:pt x="2157850" y="1078925"/>
                </a:cubicBezTo>
                <a:lnTo>
                  <a:pt x="2157849" y="4262645"/>
                </a:lnTo>
                <a:lnTo>
                  <a:pt x="0" y="4262645"/>
                </a:lnTo>
                <a:lnTo>
                  <a:pt x="0" y="1078925"/>
                </a:lnTo>
                <a:cubicBezTo>
                  <a:pt x="0" y="483051"/>
                  <a:pt x="483051" y="0"/>
                  <a:pt x="1078925" y="0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1" name="Retângulo arredondado 13">
            <a:extLst>
              <a:ext uri="{FF2B5EF4-FFF2-40B4-BE49-F238E27FC236}">
                <a16:creationId xmlns:a16="http://schemas.microsoft.com/office/drawing/2014/main" id="{6DEC92F6-5ECE-F44A-1D1F-927CF5EC7D9C}"/>
              </a:ext>
            </a:extLst>
          </p:cNvPr>
          <p:cNvSpPr/>
          <p:nvPr userDrawn="1"/>
        </p:nvSpPr>
        <p:spPr>
          <a:xfrm>
            <a:off x="9411334" y="648233"/>
            <a:ext cx="2157849" cy="5561533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128966A6-EBB8-CA9B-6B39-A25293F2F14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8562" y="2357689"/>
            <a:ext cx="1874520" cy="4119470"/>
          </a:xfrm>
          <a:custGeom>
            <a:avLst/>
            <a:gdLst>
              <a:gd name="connsiteX0" fmla="*/ 937260 w 1874520"/>
              <a:gd name="connsiteY0" fmla="*/ 0 h 4119470"/>
              <a:gd name="connsiteX1" fmla="*/ 1874520 w 1874520"/>
              <a:gd name="connsiteY1" fmla="*/ 937260 h 4119470"/>
              <a:gd name="connsiteX2" fmla="*/ 1874519 w 1874520"/>
              <a:gd name="connsiteY2" fmla="*/ 4119470 h 4119470"/>
              <a:gd name="connsiteX3" fmla="*/ 0 w 1874520"/>
              <a:gd name="connsiteY3" fmla="*/ 4119470 h 4119470"/>
              <a:gd name="connsiteX4" fmla="*/ 0 w 1874520"/>
              <a:gd name="connsiteY4" fmla="*/ 937260 h 4119470"/>
              <a:gd name="connsiteX5" fmla="*/ 937260 w 1874520"/>
              <a:gd name="connsiteY5" fmla="*/ 0 h 411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4520" h="4119470">
                <a:moveTo>
                  <a:pt x="937260" y="0"/>
                </a:moveTo>
                <a:cubicBezTo>
                  <a:pt x="1454894" y="0"/>
                  <a:pt x="1874520" y="419626"/>
                  <a:pt x="1874520" y="937260"/>
                </a:cubicBezTo>
                <a:lnTo>
                  <a:pt x="1874519" y="4119470"/>
                </a:lnTo>
                <a:lnTo>
                  <a:pt x="0" y="4119470"/>
                </a:ln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pt-BR" sz="14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59BA7C64-D6D8-47D4-38A4-3247DC70F1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2998" y="832103"/>
            <a:ext cx="1874520" cy="5193793"/>
          </a:xfrm>
          <a:custGeom>
            <a:avLst/>
            <a:gdLst>
              <a:gd name="connsiteX0" fmla="*/ 937260 w 1874520"/>
              <a:gd name="connsiteY0" fmla="*/ 0 h 5193793"/>
              <a:gd name="connsiteX1" fmla="*/ 1874520 w 1874520"/>
              <a:gd name="connsiteY1" fmla="*/ 937260 h 5193793"/>
              <a:gd name="connsiteX2" fmla="*/ 1874519 w 1874520"/>
              <a:gd name="connsiteY2" fmla="*/ 4256533 h 5193793"/>
              <a:gd name="connsiteX3" fmla="*/ 937259 w 1874520"/>
              <a:gd name="connsiteY3" fmla="*/ 5193793 h 5193793"/>
              <a:gd name="connsiteX4" fmla="*/ 937260 w 1874520"/>
              <a:gd name="connsiteY4" fmla="*/ 5193792 h 5193793"/>
              <a:gd name="connsiteX5" fmla="*/ 0 w 1874520"/>
              <a:gd name="connsiteY5" fmla="*/ 4256532 h 5193793"/>
              <a:gd name="connsiteX6" fmla="*/ 0 w 1874520"/>
              <a:gd name="connsiteY6" fmla="*/ 937260 h 5193793"/>
              <a:gd name="connsiteX7" fmla="*/ 937260 w 1874520"/>
              <a:gd name="connsiteY7" fmla="*/ 0 h 519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4520" h="5193793">
                <a:moveTo>
                  <a:pt x="937260" y="0"/>
                </a:moveTo>
                <a:cubicBezTo>
                  <a:pt x="1454894" y="0"/>
                  <a:pt x="1874520" y="419626"/>
                  <a:pt x="1874520" y="937260"/>
                </a:cubicBezTo>
                <a:cubicBezTo>
                  <a:pt x="1874520" y="2043684"/>
                  <a:pt x="1874519" y="3150109"/>
                  <a:pt x="1874519" y="4256533"/>
                </a:cubicBezTo>
                <a:cubicBezTo>
                  <a:pt x="1874519" y="4774167"/>
                  <a:pt x="1454893" y="5193793"/>
                  <a:pt x="937259" y="5193793"/>
                </a:cubicBezTo>
                <a:lnTo>
                  <a:pt x="937260" y="5193792"/>
                </a:lnTo>
                <a:cubicBezTo>
                  <a:pt x="419626" y="5193792"/>
                  <a:pt x="0" y="4774166"/>
                  <a:pt x="0" y="4256532"/>
                </a:cubicBezTo>
                <a:lnTo>
                  <a:pt x="0" y="937260"/>
                </a:lnTo>
                <a:cubicBezTo>
                  <a:pt x="0" y="419626"/>
                  <a:pt x="419626" y="0"/>
                  <a:pt x="937260" y="0"/>
                </a:cubicBez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pt-BR" sz="1400"/>
            </a:lvl1pPr>
          </a:lstStyle>
          <a:p>
            <a:pPr marL="0" lvl="0" indent="0" algn="ctr" rtl="0">
              <a:buNone/>
            </a:pPr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758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6D4A631-0C9D-1751-49E2-ED23EE2FD54C}"/>
              </a:ext>
            </a:extLst>
          </p:cNvPr>
          <p:cNvSpPr/>
          <p:nvPr userDrawn="1"/>
        </p:nvSpPr>
        <p:spPr>
          <a:xfrm>
            <a:off x="1434154" y="5224465"/>
            <a:ext cx="9323693" cy="648464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DAFD34-8B3E-5999-6911-7AF71ADD2545}"/>
              </a:ext>
            </a:extLst>
          </p:cNvPr>
          <p:cNvSpPr/>
          <p:nvPr userDrawn="1"/>
        </p:nvSpPr>
        <p:spPr>
          <a:xfrm>
            <a:off x="1434154" y="1889355"/>
            <a:ext cx="9323693" cy="293946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A63CAF35-A996-EB2E-4006-C3C9CE8BFE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434154 w 12192000"/>
              <a:gd name="connsiteY0" fmla="*/ 5224465 h 6858000"/>
              <a:gd name="connsiteX1" fmla="*/ 1434154 w 12192000"/>
              <a:gd name="connsiteY1" fmla="*/ 5872929 h 6858000"/>
              <a:gd name="connsiteX2" fmla="*/ 10757847 w 12192000"/>
              <a:gd name="connsiteY2" fmla="*/ 5872929 h 6858000"/>
              <a:gd name="connsiteX3" fmla="*/ 10757847 w 12192000"/>
              <a:gd name="connsiteY3" fmla="*/ 5224465 h 6858000"/>
              <a:gd name="connsiteX4" fmla="*/ 1434154 w 12192000"/>
              <a:gd name="connsiteY4" fmla="*/ 1889355 h 6858000"/>
              <a:gd name="connsiteX5" fmla="*/ 1434154 w 12192000"/>
              <a:gd name="connsiteY5" fmla="*/ 4828818 h 6858000"/>
              <a:gd name="connsiteX6" fmla="*/ 10757847 w 12192000"/>
              <a:gd name="connsiteY6" fmla="*/ 4828818 h 6858000"/>
              <a:gd name="connsiteX7" fmla="*/ 10757847 w 12192000"/>
              <a:gd name="connsiteY7" fmla="*/ 188935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434154" y="5224465"/>
                </a:moveTo>
                <a:lnTo>
                  <a:pt x="1434154" y="5872929"/>
                </a:lnTo>
                <a:lnTo>
                  <a:pt x="10757847" y="5872929"/>
                </a:lnTo>
                <a:lnTo>
                  <a:pt x="10757847" y="5224465"/>
                </a:lnTo>
                <a:close/>
                <a:moveTo>
                  <a:pt x="1434154" y="1889355"/>
                </a:moveTo>
                <a:lnTo>
                  <a:pt x="1434154" y="4828818"/>
                </a:lnTo>
                <a:lnTo>
                  <a:pt x="10757847" y="4828818"/>
                </a:lnTo>
                <a:lnTo>
                  <a:pt x="10757847" y="188935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F8390130-2A06-F9EE-2060-953B27394103}"/>
              </a:ext>
            </a:extLst>
          </p:cNvPr>
          <p:cNvCxnSpPr>
            <a:cxnSpLocks/>
          </p:cNvCxnSpPr>
          <p:nvPr userDrawn="1"/>
        </p:nvCxnSpPr>
        <p:spPr>
          <a:xfrm>
            <a:off x="1789176" y="5562197"/>
            <a:ext cx="861364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BAFF85-BA63-AEEF-8DF0-E072A5197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0876" y="5294376"/>
            <a:ext cx="4270248" cy="521208"/>
          </a:xfrm>
          <a:solidFill>
            <a:schemeClr val="accent4"/>
          </a:solidFill>
        </p:spPr>
        <p:txBody>
          <a:bodyPr rtlCol="0" anchor="ctr"/>
          <a:lstStyle>
            <a:lvl1pPr marL="0" indent="0" algn="ctr">
              <a:buNone/>
              <a:defRPr lang="pt-BR" sz="200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53C8BA8-2082-EEAD-7670-E3C6FB475885}"/>
              </a:ext>
            </a:extLst>
          </p:cNvPr>
          <p:cNvSpPr/>
          <p:nvPr userDrawn="1"/>
        </p:nvSpPr>
        <p:spPr>
          <a:xfrm>
            <a:off x="1789904" y="2246555"/>
            <a:ext cx="8612192" cy="22250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FD5EC2-0037-064B-0676-7354391A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212" y="2871216"/>
            <a:ext cx="8037576" cy="932688"/>
          </a:xfrm>
        </p:spPr>
        <p:txBody>
          <a:bodyPr rtlCol="0" anchor="b"/>
          <a:lstStyle>
            <a:lvl1pPr>
              <a:defRPr lang="pt-BR" sz="540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18601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A28A3-0265-DBB1-7405-7BC7B8DB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CE2CCA-57E1-3CD5-CB3A-4E88546B5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947672"/>
            <a:ext cx="10716768" cy="4096512"/>
          </a:xfrm>
        </p:spPr>
        <p:txBody>
          <a:bodyPr rtlCol="0"/>
          <a:lstStyle>
            <a:lvl1pPr marL="228600" indent="-228600">
              <a:buFont typeface="Courier New" panose="02070309020205020404" pitchFamily="49" charset="0"/>
              <a:buChar char="o"/>
              <a:defRPr lang="pt-BR" sz="1400"/>
            </a:lvl1pPr>
            <a:lvl2pPr marL="685800" indent="-228600">
              <a:buFont typeface="Courier New" panose="02070309020205020404" pitchFamily="49" charset="0"/>
              <a:buChar char="o"/>
              <a:defRPr lang="pt-BR" sz="1400"/>
            </a:lvl2pPr>
            <a:lvl3pPr marL="1143000" indent="-228600">
              <a:buFont typeface="Courier New" panose="02070309020205020404" pitchFamily="49" charset="0"/>
              <a:buChar char="o"/>
              <a:defRPr lang="pt-BR" sz="1400"/>
            </a:lvl3pPr>
            <a:lvl4pPr marL="1600200" indent="-228600">
              <a:buFont typeface="Courier New" panose="02070309020205020404" pitchFamily="49" charset="0"/>
              <a:buChar char="o"/>
              <a:defRPr lang="pt-BR" sz="1400"/>
            </a:lvl4pPr>
            <a:lvl5pPr marL="2114550" indent="-228600">
              <a:buFont typeface="Courier New" panose="02070309020205020404" pitchFamily="49" charset="0"/>
              <a:buChar char="o"/>
              <a:defRPr lang="pt-BR" sz="14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9FE8BE-7037-989B-BA01-91002FC5E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780E78-63C6-D063-2A9D-4D3E8591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C2C2DEF-D85A-9741-CC7E-70E77DA6A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776CE9F-4BD8-A748-847B-B97BB3C5BAC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504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DDD7715A-A9D6-1D99-DFAC-6777A5F9734C}"/>
              </a:ext>
            </a:extLst>
          </p:cNvPr>
          <p:cNvCxnSpPr>
            <a:cxnSpLocks/>
          </p:cNvCxnSpPr>
          <p:nvPr userDrawn="1"/>
        </p:nvCxnSpPr>
        <p:spPr>
          <a:xfrm>
            <a:off x="590550" y="5252949"/>
            <a:ext cx="11010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1CA92112-F2CD-2349-A469-434C3582A1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902696" y="0"/>
            <a:ext cx="1289304" cy="6857999"/>
          </a:xfrm>
          <a:custGeom>
            <a:avLst/>
            <a:gdLst>
              <a:gd name="connsiteX0" fmla="*/ 0 w 1289304"/>
              <a:gd name="connsiteY0" fmla="*/ 0 h 6857999"/>
              <a:gd name="connsiteX1" fmla="*/ 1289304 w 1289304"/>
              <a:gd name="connsiteY1" fmla="*/ 0 h 6857999"/>
              <a:gd name="connsiteX2" fmla="*/ 1289304 w 1289304"/>
              <a:gd name="connsiteY2" fmla="*/ 6857999 h 6857999"/>
              <a:gd name="connsiteX3" fmla="*/ 0 w 1289304"/>
              <a:gd name="connsiteY3" fmla="*/ 6857999 h 6857999"/>
              <a:gd name="connsiteX4" fmla="*/ 0 w 1289304"/>
              <a:gd name="connsiteY4" fmla="*/ 6013338 h 6857999"/>
              <a:gd name="connsiteX5" fmla="*/ 49800 w 1289304"/>
              <a:gd name="connsiteY5" fmla="*/ 5989348 h 6857999"/>
              <a:gd name="connsiteX6" fmla="*/ 885349 w 1289304"/>
              <a:gd name="connsiteY6" fmla="*/ 4585477 h 6857999"/>
              <a:gd name="connsiteX7" fmla="*/ 49800 w 1289304"/>
              <a:gd name="connsiteY7" fmla="*/ 3181606 h 6857999"/>
              <a:gd name="connsiteX8" fmla="*/ 0 w 1289304"/>
              <a:gd name="connsiteY8" fmla="*/ 31576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9304" h="6857999">
                <a:moveTo>
                  <a:pt x="0" y="0"/>
                </a:moveTo>
                <a:lnTo>
                  <a:pt x="1289304" y="0"/>
                </a:lnTo>
                <a:lnTo>
                  <a:pt x="1289304" y="6857999"/>
                </a:lnTo>
                <a:lnTo>
                  <a:pt x="0" y="6857999"/>
                </a:lnTo>
                <a:lnTo>
                  <a:pt x="0" y="6013338"/>
                </a:lnTo>
                <a:lnTo>
                  <a:pt x="49800" y="5989348"/>
                </a:lnTo>
                <a:cubicBezTo>
                  <a:pt x="547491" y="5718986"/>
                  <a:pt x="885349" y="5191687"/>
                  <a:pt x="885349" y="4585477"/>
                </a:cubicBezTo>
                <a:cubicBezTo>
                  <a:pt x="885349" y="3979267"/>
                  <a:pt x="547491" y="3451968"/>
                  <a:pt x="49800" y="3181606"/>
                </a:cubicBezTo>
                <a:lnTo>
                  <a:pt x="0" y="315761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D4E4F-FFC8-081B-876A-5F0DB01B2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77824"/>
            <a:ext cx="8046720" cy="3721608"/>
          </a:xfrm>
        </p:spPr>
        <p:txBody>
          <a:bodyPr rtlCol="0"/>
          <a:lstStyle>
            <a:lvl1pPr algn="l">
              <a:lnSpc>
                <a:spcPct val="100000"/>
              </a:lnSpc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B6213F1-CBAB-52BD-793A-9A2FD828EF80}"/>
              </a:ext>
            </a:extLst>
          </p:cNvPr>
          <p:cNvSpPr/>
          <p:nvPr userDrawn="1"/>
        </p:nvSpPr>
        <p:spPr>
          <a:xfrm>
            <a:off x="8594909" y="2988909"/>
            <a:ext cx="3193136" cy="3193136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1B5DE1F7-9A8F-6381-6E57-67C4979D29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4157" y="3168157"/>
            <a:ext cx="2834640" cy="2834640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pt-BR"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739B4AC-0C9E-671F-73C8-DA165ED67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632" y="4645152"/>
            <a:ext cx="2944368" cy="402336"/>
          </a:xfrm>
          <a:solidFill>
            <a:schemeClr val="accent4"/>
          </a:solidFill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200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6449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78801671-5354-25B9-AE33-6658E56534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9050" y="2078597"/>
            <a:ext cx="12188952" cy="2130552"/>
          </a:xfrm>
          <a:custGeom>
            <a:avLst/>
            <a:gdLst>
              <a:gd name="connsiteX0" fmla="*/ 0 w 12188952"/>
              <a:gd name="connsiteY0" fmla="*/ 0 h 2130552"/>
              <a:gd name="connsiteX1" fmla="*/ 12188952 w 12188952"/>
              <a:gd name="connsiteY1" fmla="*/ 0 h 2130552"/>
              <a:gd name="connsiteX2" fmla="*/ 12188952 w 12188952"/>
              <a:gd name="connsiteY2" fmla="*/ 2130552 h 2130552"/>
              <a:gd name="connsiteX3" fmla="*/ 11609690 w 12188952"/>
              <a:gd name="connsiteY3" fmla="*/ 2130552 h 2130552"/>
              <a:gd name="connsiteX4" fmla="*/ 11609690 w 12188952"/>
              <a:gd name="connsiteY4" fmla="*/ 303706 h 2130552"/>
              <a:gd name="connsiteX5" fmla="*/ 9232250 w 12188952"/>
              <a:gd name="connsiteY5" fmla="*/ 303706 h 2130552"/>
              <a:gd name="connsiteX6" fmla="*/ 9232250 w 12188952"/>
              <a:gd name="connsiteY6" fmla="*/ 2130552 h 2130552"/>
              <a:gd name="connsiteX7" fmla="*/ 8737338 w 12188952"/>
              <a:gd name="connsiteY7" fmla="*/ 2130552 h 2130552"/>
              <a:gd name="connsiteX8" fmla="*/ 8737338 w 12188952"/>
              <a:gd name="connsiteY8" fmla="*/ 319204 h 2130552"/>
              <a:gd name="connsiteX9" fmla="*/ 8737338 w 12188952"/>
              <a:gd name="connsiteY9" fmla="*/ 303706 h 2130552"/>
              <a:gd name="connsiteX10" fmla="*/ 6359898 w 12188952"/>
              <a:gd name="connsiteY10" fmla="*/ 303706 h 2130552"/>
              <a:gd name="connsiteX11" fmla="*/ 6359898 w 12188952"/>
              <a:gd name="connsiteY11" fmla="*/ 319204 h 2130552"/>
              <a:gd name="connsiteX12" fmla="*/ 6359898 w 12188952"/>
              <a:gd name="connsiteY12" fmla="*/ 2130552 h 2130552"/>
              <a:gd name="connsiteX13" fmla="*/ 5864985 w 12188952"/>
              <a:gd name="connsiteY13" fmla="*/ 2130552 h 2130552"/>
              <a:gd name="connsiteX14" fmla="*/ 5864985 w 12188952"/>
              <a:gd name="connsiteY14" fmla="*/ 314038 h 2130552"/>
              <a:gd name="connsiteX15" fmla="*/ 5864985 w 12188952"/>
              <a:gd name="connsiteY15" fmla="*/ 303706 h 2130552"/>
              <a:gd name="connsiteX16" fmla="*/ 3487545 w 12188952"/>
              <a:gd name="connsiteY16" fmla="*/ 303706 h 2130552"/>
              <a:gd name="connsiteX17" fmla="*/ 3487545 w 12188952"/>
              <a:gd name="connsiteY17" fmla="*/ 314038 h 2130552"/>
              <a:gd name="connsiteX18" fmla="*/ 3487545 w 12188952"/>
              <a:gd name="connsiteY18" fmla="*/ 2130552 h 2130552"/>
              <a:gd name="connsiteX19" fmla="*/ 2992632 w 12188952"/>
              <a:gd name="connsiteY19" fmla="*/ 2130552 h 2130552"/>
              <a:gd name="connsiteX20" fmla="*/ 2992632 w 12188952"/>
              <a:gd name="connsiteY20" fmla="*/ 308872 h 2130552"/>
              <a:gd name="connsiteX21" fmla="*/ 615192 w 12188952"/>
              <a:gd name="connsiteY21" fmla="*/ 308872 h 2130552"/>
              <a:gd name="connsiteX22" fmla="*/ 615192 w 12188952"/>
              <a:gd name="connsiteY22" fmla="*/ 2130552 h 2130552"/>
              <a:gd name="connsiteX23" fmla="*/ 0 w 12188952"/>
              <a:gd name="connsiteY23" fmla="*/ 2130552 h 213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88952" h="2130552">
                <a:moveTo>
                  <a:pt x="0" y="0"/>
                </a:moveTo>
                <a:lnTo>
                  <a:pt x="12188952" y="0"/>
                </a:lnTo>
                <a:lnTo>
                  <a:pt x="12188952" y="2130552"/>
                </a:lnTo>
                <a:lnTo>
                  <a:pt x="11609690" y="2130552"/>
                </a:lnTo>
                <a:lnTo>
                  <a:pt x="11609690" y="303706"/>
                </a:lnTo>
                <a:lnTo>
                  <a:pt x="9232250" y="303706"/>
                </a:lnTo>
                <a:lnTo>
                  <a:pt x="9232250" y="2130552"/>
                </a:lnTo>
                <a:lnTo>
                  <a:pt x="8737338" y="2130552"/>
                </a:lnTo>
                <a:lnTo>
                  <a:pt x="8737338" y="319204"/>
                </a:lnTo>
                <a:lnTo>
                  <a:pt x="8737338" y="303706"/>
                </a:lnTo>
                <a:lnTo>
                  <a:pt x="6359898" y="303706"/>
                </a:lnTo>
                <a:lnTo>
                  <a:pt x="6359898" y="319204"/>
                </a:lnTo>
                <a:lnTo>
                  <a:pt x="6359898" y="2130552"/>
                </a:lnTo>
                <a:lnTo>
                  <a:pt x="5864985" y="2130552"/>
                </a:lnTo>
                <a:lnTo>
                  <a:pt x="5864985" y="314038"/>
                </a:lnTo>
                <a:lnTo>
                  <a:pt x="5864985" y="303706"/>
                </a:lnTo>
                <a:lnTo>
                  <a:pt x="3487545" y="303706"/>
                </a:lnTo>
                <a:lnTo>
                  <a:pt x="3487545" y="314038"/>
                </a:lnTo>
                <a:lnTo>
                  <a:pt x="3487545" y="2130552"/>
                </a:lnTo>
                <a:lnTo>
                  <a:pt x="2992632" y="2130552"/>
                </a:lnTo>
                <a:lnTo>
                  <a:pt x="2992632" y="308872"/>
                </a:lnTo>
                <a:lnTo>
                  <a:pt x="615192" y="308872"/>
                </a:lnTo>
                <a:lnTo>
                  <a:pt x="615192" y="2130552"/>
                </a:lnTo>
                <a:lnTo>
                  <a:pt x="0" y="2130552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pt-BR" sz="18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48640"/>
            <a:ext cx="11000232" cy="713232"/>
          </a:xfrm>
        </p:spPr>
        <p:txBody>
          <a:bodyPr lIns="91440" tIns="45720" rIns="91440" bIns="45720"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8A0642D-F9B7-ABDD-56F1-C71B52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CF20FC0-560E-9B91-B06D-87FEC1642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776CE9F-4BD8-A748-847B-B97BB3C5BACA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D479E1-9472-4ACD-160F-8E0AF3DC34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7CF5505-6B6A-48E5-4975-2D3C5B735E22}"/>
              </a:ext>
            </a:extLst>
          </p:cNvPr>
          <p:cNvSpPr/>
          <p:nvPr userDrawn="1"/>
        </p:nvSpPr>
        <p:spPr>
          <a:xfrm>
            <a:off x="596142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B205CAC1-7E1B-02CD-1894-8E1B2435F15E}"/>
              </a:ext>
            </a:extLst>
          </p:cNvPr>
          <p:cNvSpPr/>
          <p:nvPr userDrawn="1"/>
        </p:nvSpPr>
        <p:spPr>
          <a:xfrm>
            <a:off x="9213200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AC60B15-4ACB-C28D-352E-000AEA2C5356}"/>
              </a:ext>
            </a:extLst>
          </p:cNvPr>
          <p:cNvSpPr/>
          <p:nvPr userDrawn="1"/>
        </p:nvSpPr>
        <p:spPr>
          <a:xfrm>
            <a:off x="6340848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9FEE9F7-D771-4EFD-C9C4-3E9D3A7F5EDC}"/>
              </a:ext>
            </a:extLst>
          </p:cNvPr>
          <p:cNvSpPr/>
          <p:nvPr userDrawn="1"/>
        </p:nvSpPr>
        <p:spPr>
          <a:xfrm>
            <a:off x="3468495" y="2382303"/>
            <a:ext cx="2377440" cy="23774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5D79FB56-06D0-0403-1382-8CC1873966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458" y="2624619"/>
            <a:ext cx="1892808" cy="1892808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7" name="Espaço Reservado para Imagem 25">
            <a:extLst>
              <a:ext uri="{FF2B5EF4-FFF2-40B4-BE49-F238E27FC236}">
                <a16:creationId xmlns:a16="http://schemas.microsoft.com/office/drawing/2014/main" id="{761AD9FA-7307-5761-D0BA-429414231D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10811" y="2624619"/>
            <a:ext cx="1892808" cy="1892808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8" name="Espaço Reservado para Imagem 25">
            <a:extLst>
              <a:ext uri="{FF2B5EF4-FFF2-40B4-BE49-F238E27FC236}">
                <a16:creationId xmlns:a16="http://schemas.microsoft.com/office/drawing/2014/main" id="{E90A1BAD-3EF2-3649-1433-36CC16B007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83164" y="2624619"/>
            <a:ext cx="1892808" cy="1892808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9" name="Espaço Reservado para Imagem 25">
            <a:extLst>
              <a:ext uri="{FF2B5EF4-FFF2-40B4-BE49-F238E27FC236}">
                <a16:creationId xmlns:a16="http://schemas.microsoft.com/office/drawing/2014/main" id="{29620C04-A949-59BD-DB48-2D9657D56D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5516" y="2624619"/>
            <a:ext cx="1892808" cy="1892808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F66E54D-8BCB-94BE-96AC-1DF03BC8E3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696" y="5001768"/>
            <a:ext cx="1883664" cy="365760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 b="1" cap="all" spc="0" baseline="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565E13D5-A494-5C7B-7D8B-ACC5A9CC2B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15383" y="5001768"/>
            <a:ext cx="1883664" cy="365760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 b="1" cap="all" spc="0" baseline="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A5E9E9DB-B904-0E52-F36E-875DEF5561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87736" y="5001768"/>
            <a:ext cx="1883664" cy="365760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 b="1" cap="all" spc="0" baseline="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0AFAB388-1703-05B3-FF78-8BD61D0DBF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56420" y="4995055"/>
            <a:ext cx="1883664" cy="365760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 b="1" cap="all" spc="0" baseline="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Texto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7696" y="5477256"/>
            <a:ext cx="1883664" cy="365760"/>
          </a:xfr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none" spc="0" baseline="0"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8505B010-0DE0-160A-8F55-99CBBD0B51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15383" y="5477256"/>
            <a:ext cx="1883664" cy="365760"/>
          </a:xfr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none" spc="0" baseline="0"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3" name="Espaço Reservado para Texto 6">
            <a:extLst>
              <a:ext uri="{FF2B5EF4-FFF2-40B4-BE49-F238E27FC236}">
                <a16:creationId xmlns:a16="http://schemas.microsoft.com/office/drawing/2014/main" id="{B587A03F-BE4E-C7A4-28CD-3B4C581E5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87736" y="5477256"/>
            <a:ext cx="1883664" cy="365760"/>
          </a:xfr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none" spc="0" baseline="0"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AAE93713-B7D7-8AA5-A8BF-59C7A0F464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56420" y="5477256"/>
            <a:ext cx="1883664" cy="365760"/>
          </a:xfr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none" spc="0" baseline="0"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19313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quipe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7CF5505-6B6A-48E5-4975-2D3C5B735E22}"/>
              </a:ext>
            </a:extLst>
          </p:cNvPr>
          <p:cNvSpPr/>
          <p:nvPr userDrawn="1"/>
        </p:nvSpPr>
        <p:spPr>
          <a:xfrm>
            <a:off x="859536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B205CAC1-7E1B-02CD-1894-8E1B2435F15E}"/>
              </a:ext>
            </a:extLst>
          </p:cNvPr>
          <p:cNvSpPr/>
          <p:nvPr userDrawn="1"/>
        </p:nvSpPr>
        <p:spPr>
          <a:xfrm>
            <a:off x="9473184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AC60B15-4ACB-C28D-352E-000AEA2C5356}"/>
              </a:ext>
            </a:extLst>
          </p:cNvPr>
          <p:cNvSpPr/>
          <p:nvPr userDrawn="1"/>
        </p:nvSpPr>
        <p:spPr>
          <a:xfrm>
            <a:off x="6601968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9FEE9F7-D771-4EFD-C9C4-3E9D3A7F5EDC}"/>
              </a:ext>
            </a:extLst>
          </p:cNvPr>
          <p:cNvSpPr/>
          <p:nvPr userDrawn="1"/>
        </p:nvSpPr>
        <p:spPr>
          <a:xfrm>
            <a:off x="3730752" y="1316736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5D79FB56-06D0-0403-1382-8CC1873966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5840" y="1463040"/>
            <a:ext cx="1627632" cy="1627632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7" name="Espaço Reservado para Imagem 25">
            <a:extLst>
              <a:ext uri="{FF2B5EF4-FFF2-40B4-BE49-F238E27FC236}">
                <a16:creationId xmlns:a16="http://schemas.microsoft.com/office/drawing/2014/main" id="{761AD9FA-7307-5761-D0BA-429414231D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77056" y="1463040"/>
            <a:ext cx="1627632" cy="1627632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8" name="Espaço Reservado para Imagem 25">
            <a:extLst>
              <a:ext uri="{FF2B5EF4-FFF2-40B4-BE49-F238E27FC236}">
                <a16:creationId xmlns:a16="http://schemas.microsoft.com/office/drawing/2014/main" id="{E90A1BAD-3EF2-3649-1433-36CC16B0077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8272" y="1463040"/>
            <a:ext cx="1627632" cy="1627632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9" name="Espaço Reservado para Imagem 25">
            <a:extLst>
              <a:ext uri="{FF2B5EF4-FFF2-40B4-BE49-F238E27FC236}">
                <a16:creationId xmlns:a16="http://schemas.microsoft.com/office/drawing/2014/main" id="{29620C04-A949-59BD-DB48-2D9657D56D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19488" y="1463040"/>
            <a:ext cx="1627632" cy="1627632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F66E54D-8BCB-94BE-96AC-1DF03BC8E3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1871" y="3310128"/>
            <a:ext cx="254203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600" b="1" cap="all" spc="20" baseline="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565E13D5-A494-5C7B-7D8B-ACC5A9CC2B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5459" y="3310128"/>
            <a:ext cx="254203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600" b="1" cap="all" spc="20" baseline="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A5E9E9DB-B904-0E52-F36E-875DEF5561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99047" y="3310128"/>
            <a:ext cx="254203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600" b="1" cap="all" spc="20" baseline="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0AFAB388-1703-05B3-FF78-8BD61D0DBF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72635" y="3310128"/>
            <a:ext cx="254203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600" b="1" cap="all" spc="20" baseline="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Texto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451" y="3547872"/>
            <a:ext cx="240487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none" spc="20" baseline="0"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8505B010-0DE0-160A-8F55-99CBBD0B51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94039" y="3547872"/>
            <a:ext cx="240487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none" spc="20" baseline="0"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3" name="Espaço Reservado para Texto 6">
            <a:extLst>
              <a:ext uri="{FF2B5EF4-FFF2-40B4-BE49-F238E27FC236}">
                <a16:creationId xmlns:a16="http://schemas.microsoft.com/office/drawing/2014/main" id="{B587A03F-BE4E-C7A4-28CD-3B4C581E5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627" y="3547872"/>
            <a:ext cx="240487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none" spc="20" baseline="0"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AAE93713-B7D7-8AA5-A8BF-59C7A0F464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41215" y="3547872"/>
            <a:ext cx="240487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none" spc="20" baseline="0"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2694D5D-D114-545E-8968-EE52F1FAACD9}"/>
              </a:ext>
            </a:extLst>
          </p:cNvPr>
          <p:cNvSpPr/>
          <p:nvPr userDrawn="1"/>
        </p:nvSpPr>
        <p:spPr>
          <a:xfrm>
            <a:off x="891094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21F0EA9-F152-D4A8-60CA-876313A12A0F}"/>
              </a:ext>
            </a:extLst>
          </p:cNvPr>
          <p:cNvSpPr/>
          <p:nvPr userDrawn="1"/>
        </p:nvSpPr>
        <p:spPr>
          <a:xfrm>
            <a:off x="9504742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529A927-D447-C6DB-D0DF-295C86F7F543}"/>
              </a:ext>
            </a:extLst>
          </p:cNvPr>
          <p:cNvSpPr/>
          <p:nvPr userDrawn="1"/>
        </p:nvSpPr>
        <p:spPr>
          <a:xfrm>
            <a:off x="6633526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6B43E8A-FF02-8CD2-CA08-4C1AE2DC9896}"/>
              </a:ext>
            </a:extLst>
          </p:cNvPr>
          <p:cNvSpPr/>
          <p:nvPr userDrawn="1"/>
        </p:nvSpPr>
        <p:spPr>
          <a:xfrm>
            <a:off x="3762310" y="4046638"/>
            <a:ext cx="1920240" cy="19202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9" name="Espaço Reservado para Imagem 25">
            <a:extLst>
              <a:ext uri="{FF2B5EF4-FFF2-40B4-BE49-F238E27FC236}">
                <a16:creationId xmlns:a16="http://schemas.microsoft.com/office/drawing/2014/main" id="{3132BE3B-1EE9-7716-ECB5-8BC0B89EAEB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7398" y="4192942"/>
            <a:ext cx="1627632" cy="1627632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1" name="Espaço Reservado para Imagem 25">
            <a:extLst>
              <a:ext uri="{FF2B5EF4-FFF2-40B4-BE49-F238E27FC236}">
                <a16:creationId xmlns:a16="http://schemas.microsoft.com/office/drawing/2014/main" id="{FE921522-E652-E53C-FF12-51A48357AF8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08614" y="4192942"/>
            <a:ext cx="1627632" cy="1627632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Imagem 25">
            <a:extLst>
              <a:ext uri="{FF2B5EF4-FFF2-40B4-BE49-F238E27FC236}">
                <a16:creationId xmlns:a16="http://schemas.microsoft.com/office/drawing/2014/main" id="{214CB254-16F9-3553-594E-EB218F23206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79830" y="4192942"/>
            <a:ext cx="1627632" cy="1627632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0" name="Espaço Reservado para Imagem 25">
            <a:extLst>
              <a:ext uri="{FF2B5EF4-FFF2-40B4-BE49-F238E27FC236}">
                <a16:creationId xmlns:a16="http://schemas.microsoft.com/office/drawing/2014/main" id="{7A9EC28A-341B-93AD-0878-FD6FB1FA09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651046" y="4192942"/>
            <a:ext cx="1627632" cy="1627632"/>
          </a:xfrm>
          <a:ln w="127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F9600B41-7AC1-4AB3-D477-3DED96C45DA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83429" y="6040030"/>
            <a:ext cx="254203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600" b="1" cap="all" spc="20" baseline="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F047050C-D925-8024-FE84-059D6ED498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57017" y="6040030"/>
            <a:ext cx="254203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600" b="1" cap="all" spc="20" baseline="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FA98DD5A-5CCF-06EC-A37C-6B8F73DEA24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30605" y="6040030"/>
            <a:ext cx="254203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600" b="1" cap="all" spc="20" baseline="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36E51CF1-6CE1-4C2B-B0F3-E27AC9D8E07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204193" y="6040030"/>
            <a:ext cx="254203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600" b="1" cap="all" spc="20" baseline="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E220CFE-09FA-9F6C-0140-22550E40408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0451" y="6281928"/>
            <a:ext cx="240487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none" spc="20" baseline="0"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2CD098FD-F755-DEEF-961D-C2CD950DD44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494039" y="6281928"/>
            <a:ext cx="240487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none" spc="20" baseline="0"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7B8F406E-5772-0785-778D-9C3A53DF013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67627" y="6281928"/>
            <a:ext cx="240487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none" spc="20" baseline="0"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FD8160AF-264D-1536-7344-9E2C417A079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41215" y="6281928"/>
            <a:ext cx="2404872" cy="265176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none" spc="20" baseline="0"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60737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78801671-5354-25B9-AE33-6658E56534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9050" y="2075688"/>
            <a:ext cx="12188952" cy="1417320"/>
          </a:xfrm>
          <a:prstGeom prst="rect">
            <a:avLst/>
          </a:prstGeom>
        </p:spPr>
        <p:txBody>
          <a:bodyPr wrap="square" rtlCol="0">
            <a:noAutofit/>
          </a:bodyPr>
          <a:lstStyle>
            <a:lvl1pPr marL="0" indent="0" algn="ctr">
              <a:buNone/>
              <a:defRPr lang="pt-BR" sz="18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0351F93D-D965-F520-0596-E03E472A49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1500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171600-BED0-74AC-E859-D58783F02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48640"/>
            <a:ext cx="11000232" cy="713232"/>
          </a:xfrm>
        </p:spPr>
        <p:txBody>
          <a:bodyPr lIns="91440" tIns="45720" rIns="91440" bIns="45720"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8A0642D-F9B7-ABDD-56F1-C71B524A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CF20FC0-560E-9B91-B06D-87FEC1642A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776CE9F-4BD8-A748-847B-B97BB3C5BACA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D479E1-9472-4ACD-160F-8E0AF3DC34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1" name="Espaço Reservado para Texto 6">
            <a:extLst>
              <a:ext uri="{FF2B5EF4-FFF2-40B4-BE49-F238E27FC236}">
                <a16:creationId xmlns:a16="http://schemas.microsoft.com/office/drawing/2014/main" id="{BC0F7A7B-C617-73EF-C258-1DE68E292A5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072" y="3648456"/>
            <a:ext cx="1828800" cy="950976"/>
          </a:xfr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none" spc="0" baseline="0">
                <a:latin typeface="Georgia Pro" panose="02040502050405020303" pitchFamily="18" charset="0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97B23B82-FE48-691B-0614-E1EBC67266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58643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BC38ADFA-DB10-BC5C-BC22-FDE36D0C70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45786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3303E63-49FF-BF6A-65B2-B3791D5E8E9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432929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019BCBF8-9A0B-77E4-5DF7-8CD785D7591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20072" y="2327104"/>
            <a:ext cx="1828979" cy="914489"/>
          </a:xfrm>
          <a:custGeom>
            <a:avLst/>
            <a:gdLst>
              <a:gd name="connsiteX0" fmla="*/ 91449 w 1828979"/>
              <a:gd name="connsiteY0" fmla="*/ 0 h 914489"/>
              <a:gd name="connsiteX1" fmla="*/ 1737530 w 1828979"/>
              <a:gd name="connsiteY1" fmla="*/ 0 h 914489"/>
              <a:gd name="connsiteX2" fmla="*/ 1828979 w 1828979"/>
              <a:gd name="connsiteY2" fmla="*/ 91449 h 914489"/>
              <a:gd name="connsiteX3" fmla="*/ 1828979 w 1828979"/>
              <a:gd name="connsiteY3" fmla="*/ 823040 h 914489"/>
              <a:gd name="connsiteX4" fmla="*/ 1737530 w 1828979"/>
              <a:gd name="connsiteY4" fmla="*/ 914489 h 914489"/>
              <a:gd name="connsiteX5" fmla="*/ 91449 w 1828979"/>
              <a:gd name="connsiteY5" fmla="*/ 914489 h 914489"/>
              <a:gd name="connsiteX6" fmla="*/ 0 w 1828979"/>
              <a:gd name="connsiteY6" fmla="*/ 823040 h 914489"/>
              <a:gd name="connsiteX7" fmla="*/ 0 w 1828979"/>
              <a:gd name="connsiteY7" fmla="*/ 91449 h 914489"/>
              <a:gd name="connsiteX8" fmla="*/ 91449 w 1828979"/>
              <a:gd name="connsiteY8" fmla="*/ 0 h 9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979" h="914489">
                <a:moveTo>
                  <a:pt x="91449" y="0"/>
                </a:moveTo>
                <a:lnTo>
                  <a:pt x="1737530" y="0"/>
                </a:lnTo>
                <a:cubicBezTo>
                  <a:pt x="1788036" y="0"/>
                  <a:pt x="1828979" y="40943"/>
                  <a:pt x="1828979" y="91449"/>
                </a:cubicBezTo>
                <a:lnTo>
                  <a:pt x="1828979" y="823040"/>
                </a:lnTo>
                <a:cubicBezTo>
                  <a:pt x="1828979" y="873546"/>
                  <a:pt x="1788036" y="914489"/>
                  <a:pt x="1737530" y="914489"/>
                </a:cubicBezTo>
                <a:lnTo>
                  <a:pt x="91449" y="914489"/>
                </a:lnTo>
                <a:cubicBezTo>
                  <a:pt x="40943" y="914489"/>
                  <a:pt x="0" y="873546"/>
                  <a:pt x="0" y="823040"/>
                </a:cubicBezTo>
                <a:lnTo>
                  <a:pt x="0" y="91449"/>
                </a:lnTo>
                <a:cubicBezTo>
                  <a:pt x="0" y="40943"/>
                  <a:pt x="40943" y="0"/>
                  <a:pt x="9144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370E1F27-CA25-CC83-8648-BD2FF65662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62072" y="3648456"/>
            <a:ext cx="1828800" cy="950976"/>
          </a:xfr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none" spc="0" baseline="0">
                <a:latin typeface="Georgia Pro" panose="02040502050405020303" pitchFamily="18" charset="0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06E2DAC1-4D59-B9A9-D3E3-8469F6A8064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48072" y="3648456"/>
            <a:ext cx="1828800" cy="950976"/>
          </a:xfr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none" spc="0" baseline="0">
                <a:latin typeface="Georgia Pro" panose="02040502050405020303" pitchFamily="18" charset="0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7CCFBD73-F10F-920A-8618-49FA1D1D7B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34072" y="3648456"/>
            <a:ext cx="1828800" cy="950976"/>
          </a:xfr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none" spc="0" baseline="0">
                <a:latin typeface="Georgia Pro" panose="02040502050405020303" pitchFamily="18" charset="0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28FCF34F-43DD-F6CD-17E8-0717313867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720072" y="3648456"/>
            <a:ext cx="1828800" cy="950976"/>
          </a:xfr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 cap="none" spc="0" baseline="0">
                <a:latin typeface="Georgia Pro" panose="02040502050405020303" pitchFamily="18" charset="0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42732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D044BB4-1B7E-4DBA-EC46-8BD07359AA4C}"/>
              </a:ext>
            </a:extLst>
          </p:cNvPr>
          <p:cNvCxnSpPr>
            <a:cxnSpLocks/>
          </p:cNvCxnSpPr>
          <p:nvPr userDrawn="1"/>
        </p:nvCxnSpPr>
        <p:spPr>
          <a:xfrm>
            <a:off x="571500" y="6475009"/>
            <a:ext cx="11010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 de texto 8">
            <a:extLst>
              <a:ext uri="{FF2B5EF4-FFF2-40B4-BE49-F238E27FC236}">
                <a16:creationId xmlns:a16="http://schemas.microsoft.com/office/drawing/2014/main" id="{43E4EDB9-E572-C95C-6320-EE6B1FA9573F}"/>
              </a:ext>
            </a:extLst>
          </p:cNvPr>
          <p:cNvSpPr txBox="1"/>
          <p:nvPr userDrawn="1"/>
        </p:nvSpPr>
        <p:spPr>
          <a:xfrm>
            <a:off x="5718675" y="6349075"/>
            <a:ext cx="757170" cy="2616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 rtl="0"/>
            <a:endParaRPr lang="pt-BR" sz="11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5E3E706-5D5F-97F2-1290-CD23D05A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539496"/>
            <a:ext cx="11000232" cy="713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40C735-6DC7-2177-435E-56719940A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  <a:p>
            <a:pPr lvl="4" rtl="0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516000-7D7A-F39D-D6A0-064340048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55096" y="6327648"/>
            <a:ext cx="758952" cy="274320"/>
          </a:xfrm>
          <a:prstGeom prst="rect">
            <a:avLst/>
          </a:prstGeom>
          <a:solidFill>
            <a:schemeClr val="accent4"/>
          </a:solidFill>
        </p:spPr>
        <p:txBody>
          <a:bodyPr vert="horz" lIns="0" tIns="0" rIns="0" bIns="0" rtlCol="0" anchor="ctr">
            <a:noAutofit/>
          </a:bodyPr>
          <a:lstStyle>
            <a:lvl1pPr algn="ctr">
              <a:defRPr lang="pt-BR" sz="12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095940C-AAD8-1C78-425F-8FE5AEECA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26836" y="6327648"/>
            <a:ext cx="338328" cy="33832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ctr">
              <a:defRPr lang="pt-BR" sz="12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B776CE9F-4BD8-A748-847B-B97BB3C5BACA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500302-AFD1-C82F-7B0B-5981472BE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327648"/>
            <a:ext cx="1872000" cy="274320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pt-BR" sz="1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dirty="0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10769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51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53" r:id="rId10"/>
    <p:sldLayoutId id="2147483666" r:id="rId11"/>
    <p:sldLayoutId id="2147483667" r:id="rId12"/>
    <p:sldLayoutId id="2147483668" r:id="rId13"/>
    <p:sldLayoutId id="2147483652" r:id="rId14"/>
    <p:sldLayoutId id="2147483654" r:id="rId15"/>
    <p:sldLayoutId id="2147483655" r:id="rId16"/>
    <p:sldLayoutId id="2147483656" r:id="rId17"/>
    <p:sldLayoutId id="2147483657" r:id="rId18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pt-BR" sz="4000" kern="1200" cap="all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pt-BR" sz="1800" kern="1200">
          <a:solidFill>
            <a:schemeClr val="tx1"/>
          </a:solidFill>
          <a:latin typeface="+mn-lt"/>
          <a:ea typeface="+mn-ea"/>
          <a:cs typeface="Georgia Pro" panose="02040502050405020303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Imagem ampliada de penas">
            <a:extLst>
              <a:ext uri="{FF2B5EF4-FFF2-40B4-BE49-F238E27FC236}">
                <a16:creationId xmlns:a16="http://schemas.microsoft.com/office/drawing/2014/main" id="{4F22309A-3E5E-DB9C-8093-A7A5719032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 trans="32000" scaling="20"/>
                    </a14:imgEffect>
                    <a14:imgEffect>
                      <a14:sharpenSoften amount="-4000"/>
                    </a14:imgEffect>
                    <a14:imgEffect>
                      <a14:colorTemperature colorTemp="11301"/>
                    </a14:imgEffect>
                    <a14:imgEffect>
                      <a14:saturation sat="210000"/>
                    </a14:imgEffect>
                    <a14:imgEffect>
                      <a14:brightnessContrast bright="-3000" contrast="-1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76E06F-847B-DA3B-16C0-4ABAD9D66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5688" y="1902941"/>
            <a:ext cx="8037576" cy="1754659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A história dos browsers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068D98-A13D-1121-2A5E-4FB60FC681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Danilo Vaz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5714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E9D6958-1447-37D1-E298-768DD451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38912"/>
            <a:ext cx="7196328" cy="932688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Exemplos de browsers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910C942-5FCA-F337-EED1-DAA03D7411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8056" y="1709927"/>
            <a:ext cx="6912864" cy="375871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1800" dirty="0"/>
              <a:t>No final dos anos 90 e começo dos anos 2000, surgiram alguns outros navegadores, como:</a:t>
            </a:r>
          </a:p>
          <a:p>
            <a:pPr marL="285750" indent="-285750" rtl="0">
              <a:buFontTx/>
              <a:buChar char="-"/>
            </a:pPr>
            <a:r>
              <a:rPr lang="pt-BR" sz="1800" dirty="0"/>
              <a:t>Opera</a:t>
            </a:r>
          </a:p>
          <a:p>
            <a:pPr marL="285750" indent="-285750" rtl="0">
              <a:buFontTx/>
              <a:buChar char="-"/>
            </a:pPr>
            <a:r>
              <a:rPr lang="pt-BR" sz="1800" dirty="0"/>
              <a:t>Safari</a:t>
            </a:r>
          </a:p>
          <a:p>
            <a:pPr marL="285750" indent="-285750" rtl="0">
              <a:buFontTx/>
              <a:buChar char="-"/>
            </a:pPr>
            <a:r>
              <a:rPr lang="pt-BR" sz="1800" dirty="0"/>
              <a:t>Google Chrome​</a:t>
            </a:r>
          </a:p>
          <a:p>
            <a:pPr marL="285750" indent="-285750" rtl="0">
              <a:buFontTx/>
              <a:buChar char="-"/>
            </a:pPr>
            <a:endParaRPr lang="pt-BR" sz="1800" dirty="0"/>
          </a:p>
          <a:p>
            <a:pPr rtl="0"/>
            <a:r>
              <a:rPr lang="pt-BR" sz="1800" dirty="0"/>
              <a:t>O Microsoft Edge substituiu o Internet Explorer como lançamento do Windows 10 no ano de 2015</a:t>
            </a:r>
          </a:p>
          <a:p>
            <a:pPr marL="285750" indent="-285750" rtl="0">
              <a:buFontTx/>
              <a:buChar char="-"/>
            </a:pPr>
            <a:endParaRPr lang="pt-BR" dirty="0"/>
          </a:p>
          <a:p>
            <a:pPr rtl="0"/>
            <a:endParaRPr lang="pt-BR" dirty="0"/>
          </a:p>
        </p:txBody>
      </p:sp>
      <p:pic>
        <p:nvPicPr>
          <p:cNvPr id="35" name="Espaço Reservado para Imagem 34" descr="Padrão de plano de fundo que contém árvores e folhas">
            <a:extLst>
              <a:ext uri="{FF2B5EF4-FFF2-40B4-BE49-F238E27FC236}">
                <a16:creationId xmlns:a16="http://schemas.microsoft.com/office/drawing/2014/main" id="{706AA1F0-4286-FBDC-80CB-082230C00B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 trans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32" name="Espaço Reservado para Imagem 31" descr="Um pássaro colorido em um galho">
            <a:extLst>
              <a:ext uri="{FF2B5EF4-FFF2-40B4-BE49-F238E27FC236}">
                <a16:creationId xmlns:a16="http://schemas.microsoft.com/office/drawing/2014/main" id="{6559220B-9444-553E-AC8C-A684049D225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 trans="33000"/>
                    </a14:imgEffect>
                    <a14:imgEffect>
                      <a14:colorTemperature colorTemp="7266"/>
                    </a14:imgEffect>
                    <a14:imgEffect>
                      <a14:saturation sat="88000"/>
                    </a14:imgEffect>
                    <a14:imgEffect>
                      <a14:brightnessContrast bright="5000" contrast="-2000"/>
                    </a14:imgEffect>
                  </a14:imgLayer>
                </a14:imgProps>
              </a:ext>
            </a:extLst>
          </a:blip>
          <a:srcRect l="744" r="744"/>
          <a:stretch>
            <a:fillRect/>
          </a:stretch>
        </p:blipFill>
        <p:spPr/>
      </p:pic>
      <p:sp>
        <p:nvSpPr>
          <p:cNvPr id="29" name="Espaço Reservado para o Número do Slide 28">
            <a:extLst>
              <a:ext uri="{FF2B5EF4-FFF2-40B4-BE49-F238E27FC236}">
                <a16:creationId xmlns:a16="http://schemas.microsoft.com/office/drawing/2014/main" id="{59888851-CB79-343F-8B1E-02716475F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776CE9F-4BD8-A748-847B-B97BB3C5BACA}" type="slidenum">
              <a:rPr lang="pt-BR" smtClean="0"/>
              <a:pPr rtl="0"/>
              <a:t>10</a:t>
            </a:fld>
            <a:endParaRPr lang="pt-BR" dirty="0"/>
          </a:p>
        </p:txBody>
      </p:sp>
      <p:sp>
        <p:nvSpPr>
          <p:cNvPr id="27" name="Espaço Reservado para Data 26">
            <a:extLst>
              <a:ext uri="{FF2B5EF4-FFF2-40B4-BE49-F238E27FC236}">
                <a16:creationId xmlns:a16="http://schemas.microsoft.com/office/drawing/2014/main" id="{9A9CD29E-1F81-B3E5-9E01-78B7B4600C1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43053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68DB1E-CAF3-E47E-CFDB-8E7A4BAB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LINHA DO TEMPO</a:t>
            </a:r>
          </a:p>
        </p:txBody>
      </p:sp>
      <p:pic>
        <p:nvPicPr>
          <p:cNvPr id="33" name="Espaço Reservado para Imagem 32" descr="Uma imagem ampliada de uma planta">
            <a:extLst>
              <a:ext uri="{FF2B5EF4-FFF2-40B4-BE49-F238E27FC236}">
                <a16:creationId xmlns:a16="http://schemas.microsoft.com/office/drawing/2014/main" id="{486653C1-8CBA-D4A6-5FEC-FD1036006F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2476635-B9DA-4379-F05E-DD01760E1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52987" y="2764520"/>
            <a:ext cx="10965606" cy="246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C5D843-B3AD-A05F-0705-ED8E8CAEE1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1995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6EE33A4-06F3-061E-51B2-09D2079974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Lançamento do Internet Explorer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C7AC94E-92F5-8D66-E9D1-ABB7F7A4DBB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Set - 1995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2EFD03C-12AC-EBE2-E13B-7DD3AE1E395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Criação do JavaScript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837E72D-A4FE-5657-7113-8489D1AA8BE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1996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0D0ABE4E-2F0F-4E08-0449-AA1EF114CB5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Lançamento do CSS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558B89D-0C7A-6109-12F3-DDE1D5AE4F0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2002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A75DCC82-529F-D8B3-B890-25B476296EF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Lançamento do Firefox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DA475498-2E97-3B3A-2E57-8FA1FD52E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2015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7F061705-6478-52B2-9B05-43B7606DC4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720072" y="3648455"/>
            <a:ext cx="1828800" cy="119539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Substituição do Internet Explorer pelo Microsoft Edge</a:t>
            </a:r>
          </a:p>
        </p:txBody>
      </p:sp>
      <p:sp>
        <p:nvSpPr>
          <p:cNvPr id="21" name="Espaço Reservado para o Número do Slide 20">
            <a:extLst>
              <a:ext uri="{FF2B5EF4-FFF2-40B4-BE49-F238E27FC236}">
                <a16:creationId xmlns:a16="http://schemas.microsoft.com/office/drawing/2014/main" id="{91525652-55C8-8333-F5F4-8B88E55034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776CE9F-4BD8-A748-847B-B97BB3C5BACA}" type="slidenum">
              <a:rPr lang="pt-BR" smtClean="0"/>
              <a:pPr rtl="0"/>
              <a:t>11</a:t>
            </a:fld>
            <a:endParaRPr lang="pt-BR"/>
          </a:p>
        </p:txBody>
      </p:sp>
      <p:sp>
        <p:nvSpPr>
          <p:cNvPr id="19" name="Espaço Reservado para Data 18">
            <a:extLst>
              <a:ext uri="{FF2B5EF4-FFF2-40B4-BE49-F238E27FC236}">
                <a16:creationId xmlns:a16="http://schemas.microsoft.com/office/drawing/2014/main" id="{7AA2D394-A6D6-4C16-49D8-9C158123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641408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68DB1E-CAF3-E47E-CFDB-8E7A4BAB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LINHA DO TEMPO</a:t>
            </a:r>
          </a:p>
        </p:txBody>
      </p:sp>
      <p:pic>
        <p:nvPicPr>
          <p:cNvPr id="33" name="Espaço Reservado para Imagem 32" descr="Uma imagem ampliada de uma planta">
            <a:extLst>
              <a:ext uri="{FF2B5EF4-FFF2-40B4-BE49-F238E27FC236}">
                <a16:creationId xmlns:a16="http://schemas.microsoft.com/office/drawing/2014/main" id="{486653C1-8CBA-D4A6-5FEC-FD1036006F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2476635-B9DA-4379-F05E-DD01760E1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52987" y="2764520"/>
            <a:ext cx="10965606" cy="246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C5D843-B3AD-A05F-0705-ED8E8CAEE1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1950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6EE33A4-06F3-061E-51B2-09D2079974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Computadores ocupando salas inteiras</a:t>
            </a:r>
          </a:p>
          <a:p>
            <a:pPr rtl="0"/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C7AC94E-92F5-8D66-E9D1-ABB7F7A4DBB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1969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2EFD03C-12AC-EBE2-E13B-7DD3AE1E395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Criação da ARPANET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837E72D-A4FE-5657-7113-8489D1AA8BE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1990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0D0ABE4E-2F0F-4E08-0449-AA1EF114CB5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WWW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558B89D-0C7A-6109-12F3-DDE1D5AE4F0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1993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A75DCC82-529F-D8B3-B890-25B476296EF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Explosão da internet (web)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DA475498-2E97-3B3A-2E57-8FA1FD52E4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1994 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7F061705-6478-52B2-9B05-43B7606DC4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720072" y="3648455"/>
            <a:ext cx="1828800" cy="119539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Criação da Netscape</a:t>
            </a:r>
          </a:p>
        </p:txBody>
      </p:sp>
      <p:sp>
        <p:nvSpPr>
          <p:cNvPr id="21" name="Espaço Reservado para o Número do Slide 20">
            <a:extLst>
              <a:ext uri="{FF2B5EF4-FFF2-40B4-BE49-F238E27FC236}">
                <a16:creationId xmlns:a16="http://schemas.microsoft.com/office/drawing/2014/main" id="{91525652-55C8-8333-F5F4-8B88E55034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776CE9F-4BD8-A748-847B-B97BB3C5BACA}" type="slidenum">
              <a:rPr lang="pt-BR" smtClean="0"/>
              <a:pPr rtl="0"/>
              <a:t>12</a:t>
            </a:fld>
            <a:endParaRPr lang="pt-BR"/>
          </a:p>
        </p:txBody>
      </p:sp>
      <p:sp>
        <p:nvSpPr>
          <p:cNvPr id="19" name="Espaço Reservado para Data 18">
            <a:extLst>
              <a:ext uri="{FF2B5EF4-FFF2-40B4-BE49-F238E27FC236}">
                <a16:creationId xmlns:a16="http://schemas.microsoft.com/office/drawing/2014/main" id="{7AA2D394-A6D6-4C16-49D8-9C158123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35501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Padrão de plano de fundo que contém árvores e folhas">
            <a:extLst>
              <a:ext uri="{FF2B5EF4-FFF2-40B4-BE49-F238E27FC236}">
                <a16:creationId xmlns:a16="http://schemas.microsoft.com/office/drawing/2014/main" id="{EA60F7F0-5A05-B174-1788-677FC87410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 trans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E01EC46C-AF2C-7089-2B65-117AFD103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212" y="3137546"/>
            <a:ext cx="8037576" cy="932688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Safari</a:t>
            </a:r>
          </a:p>
        </p:txBody>
      </p:sp>
    </p:spTree>
    <p:extLst>
      <p:ext uri="{BB962C8B-B14F-4D97-AF65-F5344CB8AC3E}">
        <p14:creationId xmlns:p14="http://schemas.microsoft.com/office/powerpoint/2010/main" val="1047466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E9D6958-1447-37D1-E298-768DD451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38912"/>
            <a:ext cx="7196328" cy="932688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Safari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910C942-5FCA-F337-EED1-DAA03D7411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8056" y="1709927"/>
            <a:ext cx="6912864" cy="3758717"/>
          </a:xfrm>
        </p:spPr>
        <p:txBody>
          <a:bodyPr rtlCol="0"/>
          <a:lstStyle>
            <a:defPPr>
              <a:defRPr lang="pt-BR"/>
            </a:defPPr>
          </a:lstStyle>
          <a:p>
            <a:pPr marL="285750" indent="-285750" rtl="0">
              <a:buFontTx/>
              <a:buChar char="-"/>
            </a:pPr>
            <a:r>
              <a:rPr lang="pt-BR" dirty="0"/>
              <a:t>Em 2002, liderados por Don </a:t>
            </a:r>
            <a:r>
              <a:rPr lang="pt-BR" dirty="0" err="1"/>
              <a:t>Melton</a:t>
            </a:r>
            <a:r>
              <a:rPr lang="pt-BR" dirty="0"/>
              <a:t>, um grupo de profissionais da área criou o Safari com o intuito de ser um navegador super rápido e compatível com tudo que se precisasse fazer na internet.</a:t>
            </a:r>
          </a:p>
          <a:p>
            <a:pPr marL="285750" indent="-285750" rtl="0">
              <a:buFontTx/>
              <a:buChar char="-"/>
            </a:pPr>
            <a:r>
              <a:rPr lang="pt-BR" dirty="0"/>
              <a:t>Logo em 2003 a empresa Apple tornou o Safari o navegador oficial do Mac OS X, com o intuito de rivalizar tanto com o Internet Explorer como também com o Netscape.</a:t>
            </a:r>
          </a:p>
          <a:p>
            <a:pPr marL="285750" indent="-285750" rtl="0">
              <a:buFontTx/>
              <a:buChar char="-"/>
            </a:pPr>
            <a:r>
              <a:rPr lang="pt-BR" dirty="0"/>
              <a:t>Seu lançamento foi muito bem elogiado pela sua impressionante rapidez, contendo também recursos novos como o </a:t>
            </a:r>
            <a:r>
              <a:rPr lang="pt-BR" dirty="0" err="1"/>
              <a:t>SnapBack</a:t>
            </a:r>
            <a:r>
              <a:rPr lang="pt-BR" dirty="0"/>
              <a:t>, para retornar rapidamente aos resultados de pesquisa originais de uma pagina</a:t>
            </a:r>
          </a:p>
          <a:p>
            <a:pPr rtl="0"/>
            <a:endParaRPr lang="pt-BR" dirty="0"/>
          </a:p>
        </p:txBody>
      </p:sp>
      <p:pic>
        <p:nvPicPr>
          <p:cNvPr id="35" name="Espaço Reservado para Imagem 34" descr="Padrão de plano de fundo que contém árvores e folhas">
            <a:extLst>
              <a:ext uri="{FF2B5EF4-FFF2-40B4-BE49-F238E27FC236}">
                <a16:creationId xmlns:a16="http://schemas.microsoft.com/office/drawing/2014/main" id="{706AA1F0-4286-FBDC-80CB-082230C00B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 trans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32" name="Espaço Reservado para Imagem 31" descr="Um pássaro colorido em um galho">
            <a:extLst>
              <a:ext uri="{FF2B5EF4-FFF2-40B4-BE49-F238E27FC236}">
                <a16:creationId xmlns:a16="http://schemas.microsoft.com/office/drawing/2014/main" id="{6559220B-9444-553E-AC8C-A684049D225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 trans="33000"/>
                    </a14:imgEffect>
                    <a14:imgEffect>
                      <a14:colorTemperature colorTemp="7266"/>
                    </a14:imgEffect>
                    <a14:imgEffect>
                      <a14:saturation sat="88000"/>
                    </a14:imgEffect>
                    <a14:imgEffect>
                      <a14:brightnessContrast bright="5000" contrast="-2000"/>
                    </a14:imgEffect>
                  </a14:imgLayer>
                </a14:imgProps>
              </a:ext>
            </a:extLst>
          </a:blip>
          <a:srcRect l="744" r="744"/>
          <a:stretch>
            <a:fillRect/>
          </a:stretch>
        </p:blipFill>
        <p:spPr/>
      </p:pic>
      <p:sp>
        <p:nvSpPr>
          <p:cNvPr id="29" name="Espaço Reservado para o Número do Slide 28">
            <a:extLst>
              <a:ext uri="{FF2B5EF4-FFF2-40B4-BE49-F238E27FC236}">
                <a16:creationId xmlns:a16="http://schemas.microsoft.com/office/drawing/2014/main" id="{59888851-CB79-343F-8B1E-02716475F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776CE9F-4BD8-A748-847B-B97BB3C5BACA}" type="slidenum">
              <a:rPr lang="pt-BR" smtClean="0"/>
              <a:pPr rtl="0"/>
              <a:t>14</a:t>
            </a:fld>
            <a:endParaRPr lang="pt-BR" dirty="0"/>
          </a:p>
        </p:txBody>
      </p:sp>
      <p:sp>
        <p:nvSpPr>
          <p:cNvPr id="27" name="Espaço Reservado para Data 26">
            <a:extLst>
              <a:ext uri="{FF2B5EF4-FFF2-40B4-BE49-F238E27FC236}">
                <a16:creationId xmlns:a16="http://schemas.microsoft.com/office/drawing/2014/main" id="{9A9CD29E-1F81-B3E5-9E01-78B7B4600C1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02333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E9D6958-1447-37D1-E298-768DD451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38912"/>
            <a:ext cx="7196328" cy="932688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Safari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910C942-5FCA-F337-EED1-DAA03D7411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8056" y="1709927"/>
            <a:ext cx="6912864" cy="3758717"/>
          </a:xfrm>
        </p:spPr>
        <p:txBody>
          <a:bodyPr rtlCol="0"/>
          <a:lstStyle>
            <a:defPPr>
              <a:defRPr lang="pt-BR"/>
            </a:defPPr>
          </a:lstStyle>
          <a:p>
            <a:pPr marL="285750" indent="-285750" rtl="0">
              <a:buFontTx/>
              <a:buChar char="-"/>
            </a:pPr>
            <a:r>
              <a:rPr lang="pt-BR" dirty="0" err="1"/>
              <a:t>Pórem</a:t>
            </a:r>
            <a:r>
              <a:rPr lang="pt-BR" dirty="0"/>
              <a:t> foi em 2007 que de fato, com a versão 3 do Safari, foi lançada para o Windows, e com o lançamento do Safari 5.7.1 a empresa responsável decidiu parar de atualizar o software.</a:t>
            </a:r>
          </a:p>
          <a:p>
            <a:pPr marL="285750" indent="-285750" rtl="0">
              <a:buFontTx/>
              <a:buChar char="-"/>
            </a:pPr>
            <a:r>
              <a:rPr lang="pt-BR" dirty="0"/>
              <a:t>Com o passar do tempo o Safari passou por diversas atualizações e inovadores aprimoramentos. Foi retrabalhado e melhorado afim de trabalhar muito melhor com outros produtos da Apple, por exemplo o ICloud, que permitiu os utilizadores poderem sincronizar facilmente os seus dispositivos, histórico e guias com variados dispositivos </a:t>
            </a:r>
          </a:p>
        </p:txBody>
      </p:sp>
      <p:pic>
        <p:nvPicPr>
          <p:cNvPr id="35" name="Espaço Reservado para Imagem 34" descr="Padrão de plano de fundo que contém árvores e folhas">
            <a:extLst>
              <a:ext uri="{FF2B5EF4-FFF2-40B4-BE49-F238E27FC236}">
                <a16:creationId xmlns:a16="http://schemas.microsoft.com/office/drawing/2014/main" id="{706AA1F0-4286-FBDC-80CB-082230C00B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 trans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32" name="Espaço Reservado para Imagem 31" descr="Um pássaro colorido em um galho">
            <a:extLst>
              <a:ext uri="{FF2B5EF4-FFF2-40B4-BE49-F238E27FC236}">
                <a16:creationId xmlns:a16="http://schemas.microsoft.com/office/drawing/2014/main" id="{6559220B-9444-553E-AC8C-A684049D225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 trans="33000"/>
                    </a14:imgEffect>
                    <a14:imgEffect>
                      <a14:colorTemperature colorTemp="7266"/>
                    </a14:imgEffect>
                    <a14:imgEffect>
                      <a14:saturation sat="88000"/>
                    </a14:imgEffect>
                    <a14:imgEffect>
                      <a14:brightnessContrast bright="5000" contrast="-2000"/>
                    </a14:imgEffect>
                  </a14:imgLayer>
                </a14:imgProps>
              </a:ext>
            </a:extLst>
          </a:blip>
          <a:srcRect l="744" r="744"/>
          <a:stretch>
            <a:fillRect/>
          </a:stretch>
        </p:blipFill>
        <p:spPr/>
      </p:pic>
      <p:sp>
        <p:nvSpPr>
          <p:cNvPr id="29" name="Espaço Reservado para o Número do Slide 28">
            <a:extLst>
              <a:ext uri="{FF2B5EF4-FFF2-40B4-BE49-F238E27FC236}">
                <a16:creationId xmlns:a16="http://schemas.microsoft.com/office/drawing/2014/main" id="{59888851-CB79-343F-8B1E-02716475F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776CE9F-4BD8-A748-847B-B97BB3C5BACA}" type="slidenum">
              <a:rPr lang="pt-BR" smtClean="0"/>
              <a:pPr rtl="0"/>
              <a:t>15</a:t>
            </a:fld>
            <a:endParaRPr lang="pt-BR" dirty="0"/>
          </a:p>
        </p:txBody>
      </p:sp>
      <p:sp>
        <p:nvSpPr>
          <p:cNvPr id="27" name="Espaço Reservado para Data 26">
            <a:extLst>
              <a:ext uri="{FF2B5EF4-FFF2-40B4-BE49-F238E27FC236}">
                <a16:creationId xmlns:a16="http://schemas.microsoft.com/office/drawing/2014/main" id="{9A9CD29E-1F81-B3E5-9E01-78B7B4600C1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607312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Grupo de flamingos">
            <a:extLst>
              <a:ext uri="{FF2B5EF4-FFF2-40B4-BE49-F238E27FC236}">
                <a16:creationId xmlns:a16="http://schemas.microsoft.com/office/drawing/2014/main" id="{F1D32BEC-50C5-C300-985D-C4FDCCB8B9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3DAC2101-CE35-6065-B114-2DB6D5F5D4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4400" dirty="0"/>
              <a:t>MUITO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33693D95-5724-F0FE-E4CC-0590AB45C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TAMO JUNTO PROF</a:t>
            </a:r>
          </a:p>
        </p:txBody>
      </p:sp>
      <p:sp>
        <p:nvSpPr>
          <p:cNvPr id="36" name="Espaço Reservado para Texto 35">
            <a:extLst>
              <a:ext uri="{FF2B5EF4-FFF2-40B4-BE49-F238E27FC236}">
                <a16:creationId xmlns:a16="http://schemas.microsoft.com/office/drawing/2014/main" id="{DDE3B960-948B-EE59-192C-5CE2BCCC11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4400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149465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Padrão de plano de fundo que contém árvores e folhas">
            <a:extLst>
              <a:ext uri="{FF2B5EF4-FFF2-40B4-BE49-F238E27FC236}">
                <a16:creationId xmlns:a16="http://schemas.microsoft.com/office/drawing/2014/main" id="{EA60F7F0-5A05-B174-1788-677FC87410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 trans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E01EC46C-AF2C-7089-2B65-117AFD10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 começo</a:t>
            </a:r>
          </a:p>
        </p:txBody>
      </p:sp>
    </p:spTree>
    <p:extLst>
      <p:ext uri="{BB962C8B-B14F-4D97-AF65-F5344CB8AC3E}">
        <p14:creationId xmlns:p14="http://schemas.microsoft.com/office/powerpoint/2010/main" val="3147592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D3F43-7DE4-A392-050C-1AAE2661C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CF8B49-0968-464D-E865-E529E5203D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4631" y="1709928"/>
            <a:ext cx="4908807" cy="4094159"/>
          </a:xfrm>
        </p:spPr>
        <p:txBody>
          <a:bodyPr rtlCol="0"/>
          <a:lstStyle>
            <a:defPPr>
              <a:defRPr lang="pt-BR"/>
            </a:defPPr>
          </a:lstStyle>
          <a:p>
            <a:pPr marL="285750" indent="-285750" rtl="0">
              <a:buFontTx/>
              <a:buChar char="-"/>
            </a:pPr>
            <a:r>
              <a:rPr lang="pt-BR" dirty="0"/>
              <a:t>1950, o computadores eram enormes e extremamente simplórios. Porém uma década depois conseguiam executar programas bem complexos.</a:t>
            </a:r>
          </a:p>
          <a:p>
            <a:pPr marL="285750" indent="-285750" rtl="0">
              <a:buFontTx/>
              <a:buChar char="-"/>
            </a:pPr>
            <a:r>
              <a:rPr lang="pt-BR" dirty="0"/>
              <a:t>ARPANET foi o primeiro projeto bem sucedido, conseguindo em 1969 enviar a primeira mensagem entre um laboratório de ciências e o </a:t>
            </a:r>
            <a:r>
              <a:rPr lang="pt-BR" dirty="0" err="1"/>
              <a:t>insituto</a:t>
            </a:r>
            <a:r>
              <a:rPr lang="pt-BR" dirty="0"/>
              <a:t> de pesquisa de Stanford</a:t>
            </a:r>
          </a:p>
        </p:txBody>
      </p:sp>
      <p:pic>
        <p:nvPicPr>
          <p:cNvPr id="24" name="Espaço Reservado para Imagem 23" descr="Um papagaio empoleirado em um galho">
            <a:extLst>
              <a:ext uri="{FF2B5EF4-FFF2-40B4-BE49-F238E27FC236}">
                <a16:creationId xmlns:a16="http://schemas.microsoft.com/office/drawing/2014/main" id="{ECBDDD0B-C3D4-9B52-6218-455EDACA57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98562" y="2357689"/>
            <a:ext cx="1874520" cy="4119470"/>
          </a:xfrm>
        </p:spPr>
      </p:pic>
      <p:pic>
        <p:nvPicPr>
          <p:cNvPr id="19" name="Espaço Reservado para Imagem 18" descr="Um papagaio empoleirado em um galho">
            <a:extLst>
              <a:ext uri="{FF2B5EF4-FFF2-40B4-BE49-F238E27FC236}">
                <a16:creationId xmlns:a16="http://schemas.microsoft.com/office/drawing/2014/main" id="{480A4568-096A-AB78-C203-AFE5376225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C305AF10-0EEC-6F36-4ED9-DFC80527E8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776CE9F-4BD8-A748-847B-B97BB3C5BACA}" type="slidenum">
              <a:rPr lang="pt-BR" smtClean="0"/>
              <a:pPr rtl="0"/>
              <a:t>3</a:t>
            </a:fld>
            <a:endParaRPr lang="pt-BR"/>
          </a:p>
        </p:txBody>
      </p:sp>
      <p:sp>
        <p:nvSpPr>
          <p:cNvPr id="13" name="Espaço Reservado para Data 12">
            <a:extLst>
              <a:ext uri="{FF2B5EF4-FFF2-40B4-BE49-F238E27FC236}">
                <a16:creationId xmlns:a16="http://schemas.microsoft.com/office/drawing/2014/main" id="{B5B41A9F-C271-C53D-1D59-DA8BA68BE0E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92076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D3F43-7DE4-A392-050C-1AAE2661C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CF8B49-0968-464D-E865-E529E5203D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4631" y="1709928"/>
            <a:ext cx="4908807" cy="4094159"/>
          </a:xfrm>
        </p:spPr>
        <p:txBody>
          <a:bodyPr rtlCol="0"/>
          <a:lstStyle>
            <a:defPPr>
              <a:defRPr lang="pt-BR"/>
            </a:defPPr>
          </a:lstStyle>
          <a:p>
            <a:pPr marL="285750" indent="-285750" rtl="0">
              <a:buFontTx/>
              <a:buChar char="-"/>
            </a:pPr>
            <a:r>
              <a:rPr lang="pt-BR" dirty="0"/>
              <a:t>O ocorrido transformou a rede de computadores, porem a internet seguida tendo o acesso restrito a governos, corporações privadas e estudantes.</a:t>
            </a:r>
          </a:p>
          <a:p>
            <a:pPr marL="285750" indent="-285750" rtl="0">
              <a:buFontTx/>
              <a:buChar char="-"/>
            </a:pPr>
            <a:r>
              <a:rPr lang="pt-BR" dirty="0"/>
              <a:t>Tim Berners-Lee em 1990 criou o WorldWideWeb, o famoso www, pela primeira vez documentos de texto foram conectados através de  uma rede pública.</a:t>
            </a:r>
          </a:p>
        </p:txBody>
      </p:sp>
      <p:pic>
        <p:nvPicPr>
          <p:cNvPr id="24" name="Espaço Reservado para Imagem 23" descr="Um papagaio empoleirado em um galho">
            <a:extLst>
              <a:ext uri="{FF2B5EF4-FFF2-40B4-BE49-F238E27FC236}">
                <a16:creationId xmlns:a16="http://schemas.microsoft.com/office/drawing/2014/main" id="{ECBDDD0B-C3D4-9B52-6218-455EDACA57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98562" y="2357689"/>
            <a:ext cx="1874520" cy="4119470"/>
          </a:xfrm>
        </p:spPr>
      </p:pic>
      <p:pic>
        <p:nvPicPr>
          <p:cNvPr id="19" name="Espaço Reservado para Imagem 18" descr="Um papagaio empoleirado em um galho">
            <a:extLst>
              <a:ext uri="{FF2B5EF4-FFF2-40B4-BE49-F238E27FC236}">
                <a16:creationId xmlns:a16="http://schemas.microsoft.com/office/drawing/2014/main" id="{480A4568-096A-AB78-C203-AFE5376225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C305AF10-0EEC-6F36-4ED9-DFC80527E8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776CE9F-4BD8-A748-847B-B97BB3C5BACA}" type="slidenum">
              <a:rPr lang="pt-BR" smtClean="0"/>
              <a:pPr rtl="0"/>
              <a:t>4</a:t>
            </a:fld>
            <a:endParaRPr lang="pt-BR"/>
          </a:p>
        </p:txBody>
      </p:sp>
      <p:sp>
        <p:nvSpPr>
          <p:cNvPr id="13" name="Espaço Reservado para Data 12">
            <a:extLst>
              <a:ext uri="{FF2B5EF4-FFF2-40B4-BE49-F238E27FC236}">
                <a16:creationId xmlns:a16="http://schemas.microsoft.com/office/drawing/2014/main" id="{B5B41A9F-C271-C53D-1D59-DA8BA68BE0E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167767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D3F43-7DE4-A392-050C-1AAE2661C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CF8B49-0968-464D-E865-E529E5203D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4631" y="1709928"/>
            <a:ext cx="4908807" cy="4094159"/>
          </a:xfrm>
        </p:spPr>
        <p:txBody>
          <a:bodyPr rtlCol="0"/>
          <a:lstStyle>
            <a:defPPr>
              <a:defRPr lang="pt-BR"/>
            </a:defPPr>
          </a:lstStyle>
          <a:p>
            <a:pPr marL="285750" indent="-285750" rtl="0">
              <a:buFontTx/>
              <a:buChar char="-"/>
            </a:pPr>
            <a:r>
              <a:rPr lang="pt-BR" dirty="0"/>
              <a:t>1903 a web explodiu, universidades, governos, empresas, todos usavam a internet aberta. Todos precisavam de programas para acessa-la, foi com este problema que a Mosaic foi criada.</a:t>
            </a:r>
          </a:p>
          <a:p>
            <a:pPr marL="285750" indent="-285750" rtl="0">
              <a:buFontTx/>
              <a:buChar char="-"/>
            </a:pPr>
            <a:r>
              <a:rPr lang="pt-BR" dirty="0"/>
              <a:t>No ano de 1904, </a:t>
            </a:r>
            <a:r>
              <a:rPr lang="pt-BR" dirty="0" err="1"/>
              <a:t>Andreessen</a:t>
            </a:r>
            <a:r>
              <a:rPr lang="pt-BR" dirty="0"/>
              <a:t> fundou a Netscape e lançou ao público o navegador, que foi um grande sucesso e o primeiro navegador realmente para o povo</a:t>
            </a:r>
          </a:p>
        </p:txBody>
      </p:sp>
      <p:pic>
        <p:nvPicPr>
          <p:cNvPr id="24" name="Espaço Reservado para Imagem 23" descr="Um papagaio empoleirado em um galho">
            <a:extLst>
              <a:ext uri="{FF2B5EF4-FFF2-40B4-BE49-F238E27FC236}">
                <a16:creationId xmlns:a16="http://schemas.microsoft.com/office/drawing/2014/main" id="{ECBDDD0B-C3D4-9B52-6218-455EDACA57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98562" y="2357689"/>
            <a:ext cx="1874520" cy="4119470"/>
          </a:xfrm>
        </p:spPr>
      </p:pic>
      <p:pic>
        <p:nvPicPr>
          <p:cNvPr id="19" name="Espaço Reservado para Imagem 18" descr="Um papagaio empoleirado em um galho">
            <a:extLst>
              <a:ext uri="{FF2B5EF4-FFF2-40B4-BE49-F238E27FC236}">
                <a16:creationId xmlns:a16="http://schemas.microsoft.com/office/drawing/2014/main" id="{480A4568-096A-AB78-C203-AFE5376225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C305AF10-0EEC-6F36-4ED9-DFC80527E8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776CE9F-4BD8-A748-847B-B97BB3C5BACA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13" name="Espaço Reservado para Data 12">
            <a:extLst>
              <a:ext uri="{FF2B5EF4-FFF2-40B4-BE49-F238E27FC236}">
                <a16:creationId xmlns:a16="http://schemas.microsoft.com/office/drawing/2014/main" id="{B5B41A9F-C271-C53D-1D59-DA8BA68BE0E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64645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Padrão de plano de fundo que contém árvores e folhas">
            <a:extLst>
              <a:ext uri="{FF2B5EF4-FFF2-40B4-BE49-F238E27FC236}">
                <a16:creationId xmlns:a16="http://schemas.microsoft.com/office/drawing/2014/main" id="{EA60F7F0-5A05-B174-1788-677FC87410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 trans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E01EC46C-AF2C-7089-2B65-117AFD103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212" y="3137546"/>
            <a:ext cx="8037576" cy="932688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A guerra dos navegadores</a:t>
            </a:r>
          </a:p>
        </p:txBody>
      </p:sp>
    </p:spTree>
    <p:extLst>
      <p:ext uri="{BB962C8B-B14F-4D97-AF65-F5344CB8AC3E}">
        <p14:creationId xmlns:p14="http://schemas.microsoft.com/office/powerpoint/2010/main" val="1880846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C8BF038-1E35-B3F4-AA1F-79FB37533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12" y="555506"/>
            <a:ext cx="7550725" cy="71323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GUERRA DOS NAVEGADORES</a:t>
            </a:r>
          </a:p>
        </p:txBody>
      </p:sp>
      <p:sp>
        <p:nvSpPr>
          <p:cNvPr id="42" name="Espaço Reservado para o Número do Slide 41">
            <a:extLst>
              <a:ext uri="{FF2B5EF4-FFF2-40B4-BE49-F238E27FC236}">
                <a16:creationId xmlns:a16="http://schemas.microsoft.com/office/drawing/2014/main" id="{3D4038E0-5664-D671-BCC0-00F37406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776CE9F-4BD8-A748-847B-B97BB3C5BACA}" type="slidenum">
              <a:rPr lang="pt-BR" smtClean="0"/>
              <a:pPr rtl="0"/>
              <a:t>7</a:t>
            </a:fld>
            <a:endParaRPr lang="pt-BR" dirty="0"/>
          </a:p>
        </p:txBody>
      </p:sp>
      <p:pic>
        <p:nvPicPr>
          <p:cNvPr id="46" name="Espaço Reservado para Imagem 45" descr="Uma imagem ampliada de uma planta">
            <a:extLst>
              <a:ext uri="{FF2B5EF4-FFF2-40B4-BE49-F238E27FC236}">
                <a16:creationId xmlns:a16="http://schemas.microsoft.com/office/drawing/2014/main" id="{848ACDB5-FDA7-F215-521B-3F70CEEB590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 trans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3" name="Imagem 32" descr="Dois bastões">
            <a:extLst>
              <a:ext uri="{FF2B5EF4-FFF2-40B4-BE49-F238E27FC236}">
                <a16:creationId xmlns:a16="http://schemas.microsoft.com/office/drawing/2014/main" id="{64DB3137-76BB-0187-C2D6-73C48F4C93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1615" y="2991592"/>
            <a:ext cx="2488131" cy="3495981"/>
          </a:xfrm>
          <a:prstGeom prst="rect">
            <a:avLst/>
          </a:prstGeom>
        </p:spPr>
      </p:pic>
      <p:sp>
        <p:nvSpPr>
          <p:cNvPr id="40" name="Espaço Reservado para Data 39">
            <a:extLst>
              <a:ext uri="{FF2B5EF4-FFF2-40B4-BE49-F238E27FC236}">
                <a16:creationId xmlns:a16="http://schemas.microsoft.com/office/drawing/2014/main" id="{6EDDD867-5E31-E9DB-36A0-DBA423FD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2024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ABCE55D-B961-1A3D-B32E-8E11F4E23911}"/>
              </a:ext>
            </a:extLst>
          </p:cNvPr>
          <p:cNvSpPr txBox="1"/>
          <p:nvPr/>
        </p:nvSpPr>
        <p:spPr>
          <a:xfrm>
            <a:off x="668664" y="1713390"/>
            <a:ext cx="56060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/>
              <a:t>Já em 1905 Netscape não era mais a maneira mais fácil de ficar online, a gigante Microsoft licenciou o código fonte da antiga Mosaic e lançou o Internet Explorer</a:t>
            </a:r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Netscape por sua vez cria o JavaScript, que deu a capacidade de computação como nunca vista antes. Em resposta, Microsoft lançou o Cascading Style Sheets (o famoso CSS), que se tornou o padrão de design das páginas web posteriormente </a:t>
            </a:r>
          </a:p>
        </p:txBody>
      </p:sp>
    </p:spTree>
    <p:extLst>
      <p:ext uri="{BB962C8B-B14F-4D97-AF65-F5344CB8AC3E}">
        <p14:creationId xmlns:p14="http://schemas.microsoft.com/office/powerpoint/2010/main" val="123073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C8BF038-1E35-B3F4-AA1F-79FB37533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35" y="555506"/>
            <a:ext cx="7470826" cy="71323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GUERRA DOS NAVEGADORES</a:t>
            </a:r>
          </a:p>
        </p:txBody>
      </p:sp>
      <p:sp>
        <p:nvSpPr>
          <p:cNvPr id="42" name="Espaço Reservado para o Número do Slide 41">
            <a:extLst>
              <a:ext uri="{FF2B5EF4-FFF2-40B4-BE49-F238E27FC236}">
                <a16:creationId xmlns:a16="http://schemas.microsoft.com/office/drawing/2014/main" id="{3D4038E0-5664-D671-BCC0-00F37406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B776CE9F-4BD8-A748-847B-B97BB3C5BACA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46" name="Espaço Reservado para Imagem 45" descr="Uma imagem ampliada de uma planta">
            <a:extLst>
              <a:ext uri="{FF2B5EF4-FFF2-40B4-BE49-F238E27FC236}">
                <a16:creationId xmlns:a16="http://schemas.microsoft.com/office/drawing/2014/main" id="{848ACDB5-FDA7-F215-521B-3F70CEEB590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 trans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3" name="Imagem 32" descr="Dois bastões">
            <a:extLst>
              <a:ext uri="{FF2B5EF4-FFF2-40B4-BE49-F238E27FC236}">
                <a16:creationId xmlns:a16="http://schemas.microsoft.com/office/drawing/2014/main" id="{64DB3137-76BB-0187-C2D6-73C48F4C93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1615" y="2991592"/>
            <a:ext cx="2488131" cy="3495981"/>
          </a:xfrm>
          <a:prstGeom prst="rect">
            <a:avLst/>
          </a:prstGeom>
        </p:spPr>
      </p:pic>
      <p:sp>
        <p:nvSpPr>
          <p:cNvPr id="40" name="Espaço Reservado para Data 39">
            <a:extLst>
              <a:ext uri="{FF2B5EF4-FFF2-40B4-BE49-F238E27FC236}">
                <a16:creationId xmlns:a16="http://schemas.microsoft.com/office/drawing/2014/main" id="{6EDDD867-5E31-E9DB-36A0-DBA423FD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2024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ABCE55D-B961-1A3D-B32E-8E11F4E23911}"/>
              </a:ext>
            </a:extLst>
          </p:cNvPr>
          <p:cNvSpPr txBox="1"/>
          <p:nvPr/>
        </p:nvSpPr>
        <p:spPr>
          <a:xfrm>
            <a:off x="668664" y="1713390"/>
            <a:ext cx="56060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/>
              <a:t>Microsoft então começou a distribuir o internet Explorer já embutido em  seu sistema Windows, em 1999 ela já tinha a esmagadora maioria do mercado consigo.</a:t>
            </a:r>
          </a:p>
          <a:p>
            <a:pPr marL="285750" indent="-285750">
              <a:buFontTx/>
              <a:buChar char="-"/>
            </a:pPr>
            <a:r>
              <a:rPr lang="pt-BR" dirty="0"/>
              <a:t>Netscape decidiu então tornar seu código abeto e criou a organização sem fim lucrativo conhecida como Mozilla, a qual lançou o Firefox em 2002.</a:t>
            </a:r>
          </a:p>
          <a:p>
            <a:pPr marL="285750" indent="-285750">
              <a:buFontTx/>
              <a:buChar char="-"/>
            </a:pPr>
            <a:r>
              <a:rPr lang="pt-BR" dirty="0"/>
              <a:t>Em 2010 o Mozilla Firefox e outros tinham conseguido reduzir a participação do Internet Explorer no mercado para impressionantes 50%.</a:t>
            </a:r>
          </a:p>
        </p:txBody>
      </p:sp>
    </p:spTree>
    <p:extLst>
      <p:ext uri="{BB962C8B-B14F-4D97-AF65-F5344CB8AC3E}">
        <p14:creationId xmlns:p14="http://schemas.microsoft.com/office/powerpoint/2010/main" val="3125852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Padrão de plano de fundo que contém árvores e folhas">
            <a:extLst>
              <a:ext uri="{FF2B5EF4-FFF2-40B4-BE49-F238E27FC236}">
                <a16:creationId xmlns:a16="http://schemas.microsoft.com/office/drawing/2014/main" id="{EA60F7F0-5A05-B174-1788-677FC87410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 trans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E01EC46C-AF2C-7089-2B65-117AFD103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212" y="3137546"/>
            <a:ext cx="8037576" cy="932688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Alguns browsers</a:t>
            </a:r>
          </a:p>
        </p:txBody>
      </p:sp>
    </p:spTree>
    <p:extLst>
      <p:ext uri="{BB962C8B-B14F-4D97-AF65-F5344CB8AC3E}">
        <p14:creationId xmlns:p14="http://schemas.microsoft.com/office/powerpoint/2010/main" val="11302352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F5F2EB">
      <a:dk1>
        <a:srgbClr val="000000"/>
      </a:dk1>
      <a:lt1>
        <a:srgbClr val="FFFFFF"/>
      </a:lt1>
      <a:dk2>
        <a:srgbClr val="44546A"/>
      </a:dk2>
      <a:lt2>
        <a:srgbClr val="E7E4E6"/>
      </a:lt2>
      <a:accent1>
        <a:srgbClr val="D96564"/>
      </a:accent1>
      <a:accent2>
        <a:srgbClr val="108669"/>
      </a:accent2>
      <a:accent3>
        <a:srgbClr val="84B278"/>
      </a:accent3>
      <a:accent4>
        <a:srgbClr val="F5F2EB"/>
      </a:accent4>
      <a:accent5>
        <a:srgbClr val="E89284"/>
      </a:accent5>
      <a:accent6>
        <a:srgbClr val="004D1C"/>
      </a:accent6>
      <a:hlink>
        <a:srgbClr val="108669"/>
      </a:hlink>
      <a:folHlink>
        <a:srgbClr val="D96564"/>
      </a:folHlink>
    </a:clrScheme>
    <a:fontScheme name="Custom 38">
      <a:majorFont>
        <a:latin typeface="Posterama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923917_TF11309028_Win32" id="{CB92A98B-8732-4E3F-8CD8-8FFDA8997BFD}" vid="{CEB8322E-CC1A-42FE-B696-45E803A0EB5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453791F-F5A3-4DD5-A653-7AA42E82FC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9A01C8-E43C-4B02-93C6-A94C3FE5F3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FE8F7C-40E7-4230-B95E-A7E4898949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Design de penas</Template>
  <TotalTime>41</TotalTime>
  <Words>662</Words>
  <Application>Microsoft Office PowerPoint</Application>
  <PresentationFormat>Widescreen</PresentationFormat>
  <Paragraphs>98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Georgia Pro</vt:lpstr>
      <vt:lpstr>Georgia Pro Light</vt:lpstr>
      <vt:lpstr>Posterama</vt:lpstr>
      <vt:lpstr>Tema do Office</vt:lpstr>
      <vt:lpstr>A história dos browsers</vt:lpstr>
      <vt:lpstr>O começo</vt:lpstr>
      <vt:lpstr>INTRODUÇÃO</vt:lpstr>
      <vt:lpstr>INTRODUÇÃO</vt:lpstr>
      <vt:lpstr>INTRODUÇÃO</vt:lpstr>
      <vt:lpstr>A guerra dos navegadores</vt:lpstr>
      <vt:lpstr>GUERRA DOS NAVEGADORES</vt:lpstr>
      <vt:lpstr>GUERRA DOS NAVEGADORES</vt:lpstr>
      <vt:lpstr>Alguns browsers</vt:lpstr>
      <vt:lpstr>Exemplos de browsers</vt:lpstr>
      <vt:lpstr>LINHA DO TEMPO</vt:lpstr>
      <vt:lpstr>LINHA DO TEMPO</vt:lpstr>
      <vt:lpstr>Safari</vt:lpstr>
      <vt:lpstr>Safari</vt:lpstr>
      <vt:lpstr>Safari</vt:lpstr>
      <vt:lpstr>MUITO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história dos browsers</dc:title>
  <dc:creator>dan vaz</dc:creator>
  <cp:lastModifiedBy>dan vaz</cp:lastModifiedBy>
  <cp:revision>1</cp:revision>
  <dcterms:created xsi:type="dcterms:W3CDTF">2024-05-05T23:20:43Z</dcterms:created>
  <dcterms:modified xsi:type="dcterms:W3CDTF">2024-05-06T00:02:31Z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